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4"/>
  </p:sldMasterIdLst>
  <p:notesMasterIdLst>
    <p:notesMasterId r:id="rId43"/>
  </p:notesMasterIdLst>
  <p:sldIdLst>
    <p:sldId id="257" r:id="rId5"/>
    <p:sldId id="327" r:id="rId6"/>
    <p:sldId id="298" r:id="rId7"/>
    <p:sldId id="300" r:id="rId8"/>
    <p:sldId id="301" r:id="rId9"/>
    <p:sldId id="302" r:id="rId10"/>
    <p:sldId id="303" r:id="rId11"/>
    <p:sldId id="328" r:id="rId12"/>
    <p:sldId id="329" r:id="rId13"/>
    <p:sldId id="330" r:id="rId14"/>
    <p:sldId id="345" r:id="rId15"/>
    <p:sldId id="331" r:id="rId16"/>
    <p:sldId id="332" r:id="rId17"/>
    <p:sldId id="334" r:id="rId18"/>
    <p:sldId id="335" r:id="rId19"/>
    <p:sldId id="336" r:id="rId20"/>
    <p:sldId id="337" r:id="rId21"/>
    <p:sldId id="338" r:id="rId22"/>
    <p:sldId id="339" r:id="rId23"/>
    <p:sldId id="340" r:id="rId24"/>
    <p:sldId id="341" r:id="rId25"/>
    <p:sldId id="342" r:id="rId26"/>
    <p:sldId id="346" r:id="rId27"/>
    <p:sldId id="343" r:id="rId28"/>
    <p:sldId id="344" r:id="rId29"/>
    <p:sldId id="347" r:id="rId30"/>
    <p:sldId id="348" r:id="rId31"/>
    <p:sldId id="350" r:id="rId32"/>
    <p:sldId id="351" r:id="rId33"/>
    <p:sldId id="349" r:id="rId34"/>
    <p:sldId id="352" r:id="rId35"/>
    <p:sldId id="353" r:id="rId36"/>
    <p:sldId id="354" r:id="rId37"/>
    <p:sldId id="324" r:id="rId38"/>
    <p:sldId id="355" r:id="rId39"/>
    <p:sldId id="356" r:id="rId40"/>
    <p:sldId id="357" r:id="rId41"/>
    <p:sldId id="333" r:id="rId42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44"/>
      <p:bold r:id="rId45"/>
      <p:italic r:id="rId46"/>
      <p:boldItalic r:id="rId47"/>
    </p:embeddedFont>
    <p:embeddedFont>
      <p:font typeface="Century Gothic" panose="020B0502020202020204" pitchFamily="34" charset="0"/>
      <p:regular r:id="rId48"/>
      <p:bold r:id="rId49"/>
      <p:italic r:id="rId50"/>
      <p:boldItalic r:id="rId51"/>
    </p:embeddedFont>
    <p:embeddedFont>
      <p:font typeface="Segoe UI" panose="020B0502040204020203" pitchFamily="34" charset="0"/>
      <p:regular r:id="rId52"/>
      <p:bold r:id="rId53"/>
      <p:italic r:id="rId54"/>
      <p:boldItalic r:id="rId5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56" roundtripDataSignature="AMtx7miI0lkunLW3jLt8acgoS5u8itkan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B24B4BB-ABB0-4073-AA4D-41DFE97CDF7A}" v="355" dt="2022-10-28T17:39:58.375"/>
    <p1510:client id="{7CFEEAA5-8E02-6B4F-87C9-05F24D8393A5}" v="7" dt="2022-11-16T17:07:40.12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2418" autoAdjust="0"/>
  </p:normalViewPr>
  <p:slideViewPr>
    <p:cSldViewPr snapToGrid="0">
      <p:cViewPr varScale="1">
        <p:scale>
          <a:sx n="101" d="100"/>
          <a:sy n="101" d="100"/>
        </p:scale>
        <p:origin x="922" y="6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font" Target="fonts/font4.fntdata"/><Relationship Id="rId50" Type="http://schemas.openxmlformats.org/officeDocument/2006/relationships/font" Target="fonts/font7.fntdata"/><Relationship Id="rId55" Type="http://schemas.openxmlformats.org/officeDocument/2006/relationships/font" Target="fonts/font12.fntdata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font" Target="fonts/font2.fntdata"/><Relationship Id="rId53" Type="http://schemas.openxmlformats.org/officeDocument/2006/relationships/font" Target="fonts/font10.fntdata"/><Relationship Id="rId58" Type="http://schemas.openxmlformats.org/officeDocument/2006/relationships/viewProps" Target="viewProps.xml"/><Relationship Id="rId5" Type="http://schemas.openxmlformats.org/officeDocument/2006/relationships/slide" Target="slides/slide1.xml"/><Relationship Id="rId61" Type="http://schemas.microsoft.com/office/2016/11/relationships/changesInfo" Target="changesInfos/changesInfo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notesMaster" Target="notesMasters/notesMaster1.xml"/><Relationship Id="rId48" Type="http://schemas.openxmlformats.org/officeDocument/2006/relationships/font" Target="fonts/font5.fntdata"/><Relationship Id="rId56" Type="http://customschemas.google.com/relationships/presentationmetadata" Target="metadata"/><Relationship Id="rId8" Type="http://schemas.openxmlformats.org/officeDocument/2006/relationships/slide" Target="slides/slide4.xml"/><Relationship Id="rId51" Type="http://schemas.openxmlformats.org/officeDocument/2006/relationships/font" Target="fonts/font8.fntdata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font" Target="fonts/font3.fntdata"/><Relationship Id="rId59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font" Target="fonts/font11.fntdata"/><Relationship Id="rId62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font" Target="fonts/font6.fntdata"/><Relationship Id="rId57" Type="http://schemas.openxmlformats.org/officeDocument/2006/relationships/presProps" Target="pres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font" Target="fonts/font1.fntdata"/><Relationship Id="rId52" Type="http://schemas.openxmlformats.org/officeDocument/2006/relationships/font" Target="fonts/font9.fntdata"/><Relationship Id="rId60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uliana Mascarenhas" userId="573f2dcc-13b6-4a88-af1c-35ffa781b5c6" providerId="ADAL" clId="{3B24B4BB-ABB0-4073-AA4D-41DFE97CDF7A}"/>
    <pc:docChg chg="undo custSel addSld delSld modSld sldOrd">
      <pc:chgData name="Juliana Mascarenhas" userId="573f2dcc-13b6-4a88-af1c-35ffa781b5c6" providerId="ADAL" clId="{3B24B4BB-ABB0-4073-AA4D-41DFE97CDF7A}" dt="2022-10-28T17:40:11.179" v="1611" actId="20577"/>
      <pc:docMkLst>
        <pc:docMk/>
      </pc:docMkLst>
      <pc:sldChg chg="add del">
        <pc:chgData name="Juliana Mascarenhas" userId="573f2dcc-13b6-4a88-af1c-35ffa781b5c6" providerId="ADAL" clId="{3B24B4BB-ABB0-4073-AA4D-41DFE97CDF7A}" dt="2022-10-28T16:51:25.430" v="3" actId="2696"/>
        <pc:sldMkLst>
          <pc:docMk/>
          <pc:sldMk cId="348091748" sldId="339"/>
        </pc:sldMkLst>
      </pc:sldChg>
      <pc:sldChg chg="modSp add mod ord">
        <pc:chgData name="Juliana Mascarenhas" userId="573f2dcc-13b6-4a88-af1c-35ffa781b5c6" providerId="ADAL" clId="{3B24B4BB-ABB0-4073-AA4D-41DFE97CDF7A}" dt="2022-10-28T16:51:41.668" v="38" actId="20577"/>
        <pc:sldMkLst>
          <pc:docMk/>
          <pc:sldMk cId="531241666" sldId="347"/>
        </pc:sldMkLst>
        <pc:spChg chg="mod">
          <ac:chgData name="Juliana Mascarenhas" userId="573f2dcc-13b6-4a88-af1c-35ffa781b5c6" providerId="ADAL" clId="{3B24B4BB-ABB0-4073-AA4D-41DFE97CDF7A}" dt="2022-10-28T16:51:41.668" v="38" actId="20577"/>
          <ac:spMkLst>
            <pc:docMk/>
            <pc:sldMk cId="531241666" sldId="347"/>
            <ac:spMk id="107" creationId="{00000000-0000-0000-0000-000000000000}"/>
          </ac:spMkLst>
        </pc:spChg>
      </pc:sldChg>
      <pc:sldChg chg="add del setBg">
        <pc:chgData name="Juliana Mascarenhas" userId="573f2dcc-13b6-4a88-af1c-35ffa781b5c6" providerId="ADAL" clId="{3B24B4BB-ABB0-4073-AA4D-41DFE97CDF7A}" dt="2022-10-28T16:51:19.823" v="1" actId="47"/>
        <pc:sldMkLst>
          <pc:docMk/>
          <pc:sldMk cId="2702736784" sldId="347"/>
        </pc:sldMkLst>
      </pc:sldChg>
      <pc:sldChg chg="addSp delSp modSp add mod setBg modAnim">
        <pc:chgData name="Juliana Mascarenhas" userId="573f2dcc-13b6-4a88-af1c-35ffa781b5c6" providerId="ADAL" clId="{3B24B4BB-ABB0-4073-AA4D-41DFE97CDF7A}" dt="2022-10-28T17:28:19.753" v="1303"/>
        <pc:sldMkLst>
          <pc:docMk/>
          <pc:sldMk cId="2705422789" sldId="348"/>
        </pc:sldMkLst>
        <pc:spChg chg="mod">
          <ac:chgData name="Juliana Mascarenhas" userId="573f2dcc-13b6-4a88-af1c-35ffa781b5c6" providerId="ADAL" clId="{3B24B4BB-ABB0-4073-AA4D-41DFE97CDF7A}" dt="2022-10-28T16:54:42.683" v="198" actId="20577"/>
          <ac:spMkLst>
            <pc:docMk/>
            <pc:sldMk cId="2705422789" sldId="348"/>
            <ac:spMk id="2" creationId="{AE3D169A-0663-42B6-832D-AD9B03D0F0CE}"/>
          </ac:spMkLst>
        </pc:spChg>
        <pc:spChg chg="mod">
          <ac:chgData name="Juliana Mascarenhas" userId="573f2dcc-13b6-4a88-af1c-35ffa781b5c6" providerId="ADAL" clId="{3B24B4BB-ABB0-4073-AA4D-41DFE97CDF7A}" dt="2022-10-28T16:53:28.400" v="77" actId="20577"/>
          <ac:spMkLst>
            <pc:docMk/>
            <pc:sldMk cId="2705422789" sldId="348"/>
            <ac:spMk id="4" creationId="{C3951B00-3569-3F3C-D832-0EE97C5898A7}"/>
          </ac:spMkLst>
        </pc:spChg>
        <pc:spChg chg="mod">
          <ac:chgData name="Juliana Mascarenhas" userId="573f2dcc-13b6-4a88-af1c-35ffa781b5c6" providerId="ADAL" clId="{3B24B4BB-ABB0-4073-AA4D-41DFE97CDF7A}" dt="2022-10-28T16:54:49.636" v="213" actId="20577"/>
          <ac:spMkLst>
            <pc:docMk/>
            <pc:sldMk cId="2705422789" sldId="348"/>
            <ac:spMk id="204" creationId="{00000000-0000-0000-0000-000000000000}"/>
          </ac:spMkLst>
        </pc:spChg>
        <pc:picChg chg="add mod">
          <ac:chgData name="Juliana Mascarenhas" userId="573f2dcc-13b6-4a88-af1c-35ffa781b5c6" providerId="ADAL" clId="{3B24B4BB-ABB0-4073-AA4D-41DFE97CDF7A}" dt="2022-10-28T16:53:15.374" v="45" actId="1076"/>
          <ac:picMkLst>
            <pc:docMk/>
            <pc:sldMk cId="2705422789" sldId="348"/>
            <ac:picMk id="5" creationId="{D2C378EB-FF02-B7C5-D96B-2ECD17C686AF}"/>
          </ac:picMkLst>
        </pc:picChg>
        <pc:picChg chg="del">
          <ac:chgData name="Juliana Mascarenhas" userId="573f2dcc-13b6-4a88-af1c-35ffa781b5c6" providerId="ADAL" clId="{3B24B4BB-ABB0-4073-AA4D-41DFE97CDF7A}" dt="2022-10-28T16:51:55.214" v="40" actId="478"/>
          <ac:picMkLst>
            <pc:docMk/>
            <pc:sldMk cId="2705422789" sldId="348"/>
            <ac:picMk id="6" creationId="{709B0D65-097E-972F-87DF-CEBF27D737AB}"/>
          </ac:picMkLst>
        </pc:picChg>
      </pc:sldChg>
      <pc:sldChg chg="addSp delSp modSp add mod ord delAnim modAnim modNotesTx">
        <pc:chgData name="Juliana Mascarenhas" userId="573f2dcc-13b6-4a88-af1c-35ffa781b5c6" providerId="ADAL" clId="{3B24B4BB-ABB0-4073-AA4D-41DFE97CDF7A}" dt="2022-10-28T17:13:00.005" v="1043" actId="478"/>
        <pc:sldMkLst>
          <pc:docMk/>
          <pc:sldMk cId="4269504436" sldId="349"/>
        </pc:sldMkLst>
        <pc:spChg chg="del mod">
          <ac:chgData name="Juliana Mascarenhas" userId="573f2dcc-13b6-4a88-af1c-35ffa781b5c6" providerId="ADAL" clId="{3B24B4BB-ABB0-4073-AA4D-41DFE97CDF7A}" dt="2022-10-28T16:56:36.889" v="247" actId="478"/>
          <ac:spMkLst>
            <pc:docMk/>
            <pc:sldMk cId="4269504436" sldId="349"/>
            <ac:spMk id="2" creationId="{AE3D169A-0663-42B6-832D-AD9B03D0F0CE}"/>
          </ac:spMkLst>
        </pc:spChg>
        <pc:spChg chg="add del">
          <ac:chgData name="Juliana Mascarenhas" userId="573f2dcc-13b6-4a88-af1c-35ffa781b5c6" providerId="ADAL" clId="{3B24B4BB-ABB0-4073-AA4D-41DFE97CDF7A}" dt="2022-10-28T16:55:53.743" v="217" actId="478"/>
          <ac:spMkLst>
            <pc:docMk/>
            <pc:sldMk cId="4269504436" sldId="349"/>
            <ac:spMk id="3" creationId="{AA52EE82-D619-F8D3-C7AB-B23C0812CAD0}"/>
          </ac:spMkLst>
        </pc:spChg>
        <pc:spChg chg="mod">
          <ac:chgData name="Juliana Mascarenhas" userId="573f2dcc-13b6-4a88-af1c-35ffa781b5c6" providerId="ADAL" clId="{3B24B4BB-ABB0-4073-AA4D-41DFE97CDF7A}" dt="2022-10-28T17:00:00.792" v="463" actId="20577"/>
          <ac:spMkLst>
            <pc:docMk/>
            <pc:sldMk cId="4269504436" sldId="349"/>
            <ac:spMk id="4" creationId="{C3951B00-3569-3F3C-D832-0EE97C5898A7}"/>
          </ac:spMkLst>
        </pc:spChg>
        <pc:spChg chg="add del">
          <ac:chgData name="Juliana Mascarenhas" userId="573f2dcc-13b6-4a88-af1c-35ffa781b5c6" providerId="ADAL" clId="{3B24B4BB-ABB0-4073-AA4D-41DFE97CDF7A}" dt="2022-10-28T16:56:02.158" v="219" actId="478"/>
          <ac:spMkLst>
            <pc:docMk/>
            <pc:sldMk cId="4269504436" sldId="349"/>
            <ac:spMk id="6" creationId="{E1984C87-82AC-3C74-D7A9-9005E37B111F}"/>
          </ac:spMkLst>
        </pc:spChg>
        <pc:spChg chg="add del mod">
          <ac:chgData name="Juliana Mascarenhas" userId="573f2dcc-13b6-4a88-af1c-35ffa781b5c6" providerId="ADAL" clId="{3B24B4BB-ABB0-4073-AA4D-41DFE97CDF7A}" dt="2022-10-28T17:01:01.797" v="468" actId="21"/>
          <ac:spMkLst>
            <pc:docMk/>
            <pc:sldMk cId="4269504436" sldId="349"/>
            <ac:spMk id="9" creationId="{7BFCD90F-BB06-FCDB-9A8A-666D4812DE5A}"/>
          </ac:spMkLst>
        </pc:spChg>
        <pc:spChg chg="add del">
          <ac:chgData name="Juliana Mascarenhas" userId="573f2dcc-13b6-4a88-af1c-35ffa781b5c6" providerId="ADAL" clId="{3B24B4BB-ABB0-4073-AA4D-41DFE97CDF7A}" dt="2022-10-28T17:10:56.760" v="1032" actId="478"/>
          <ac:spMkLst>
            <pc:docMk/>
            <pc:sldMk cId="4269504436" sldId="349"/>
            <ac:spMk id="10" creationId="{43EA951F-C38C-C182-D89D-8AC485722C63}"/>
          </ac:spMkLst>
        </pc:spChg>
        <pc:spChg chg="add del">
          <ac:chgData name="Juliana Mascarenhas" userId="573f2dcc-13b6-4a88-af1c-35ffa781b5c6" providerId="ADAL" clId="{3B24B4BB-ABB0-4073-AA4D-41DFE97CDF7A}" dt="2022-10-28T17:13:00.005" v="1043" actId="478"/>
          <ac:spMkLst>
            <pc:docMk/>
            <pc:sldMk cId="4269504436" sldId="349"/>
            <ac:spMk id="13" creationId="{6F24DD4D-5014-2B50-0531-91FFC1B14867}"/>
          </ac:spMkLst>
        </pc:spChg>
        <pc:picChg chg="add del mod">
          <ac:chgData name="Juliana Mascarenhas" userId="573f2dcc-13b6-4a88-af1c-35ffa781b5c6" providerId="ADAL" clId="{3B24B4BB-ABB0-4073-AA4D-41DFE97CDF7A}" dt="2022-10-28T17:10:54.616" v="1030" actId="478"/>
          <ac:picMkLst>
            <pc:docMk/>
            <pc:sldMk cId="4269504436" sldId="349"/>
            <ac:picMk id="8" creationId="{7A7B0701-33C6-7E7F-F5E5-ED37BCDB3B27}"/>
          </ac:picMkLst>
        </pc:picChg>
        <pc:picChg chg="add mod">
          <ac:chgData name="Juliana Mascarenhas" userId="573f2dcc-13b6-4a88-af1c-35ffa781b5c6" providerId="ADAL" clId="{3B24B4BB-ABB0-4073-AA4D-41DFE97CDF7A}" dt="2022-10-28T17:11:15.372" v="1036" actId="1440"/>
          <ac:picMkLst>
            <pc:docMk/>
            <pc:sldMk cId="4269504436" sldId="349"/>
            <ac:picMk id="12" creationId="{1B124B44-B2CD-069E-9F63-D18E94566E09}"/>
          </ac:picMkLst>
        </pc:picChg>
      </pc:sldChg>
      <pc:sldChg chg="addSp modSp add mod modAnim modNotesTx">
        <pc:chgData name="Juliana Mascarenhas" userId="573f2dcc-13b6-4a88-af1c-35ffa781b5c6" providerId="ADAL" clId="{3B24B4BB-ABB0-4073-AA4D-41DFE97CDF7A}" dt="2022-10-28T17:04:33.019" v="964" actId="20577"/>
        <pc:sldMkLst>
          <pc:docMk/>
          <pc:sldMk cId="2070571620" sldId="350"/>
        </pc:sldMkLst>
        <pc:spChg chg="add mod">
          <ac:chgData name="Juliana Mascarenhas" userId="573f2dcc-13b6-4a88-af1c-35ffa781b5c6" providerId="ADAL" clId="{3B24B4BB-ABB0-4073-AA4D-41DFE97CDF7A}" dt="2022-10-28T17:01:03.533" v="469"/>
          <ac:spMkLst>
            <pc:docMk/>
            <pc:sldMk cId="2070571620" sldId="350"/>
            <ac:spMk id="2" creationId="{9ED09876-73CD-6766-A991-A36FA29EC26E}"/>
          </ac:spMkLst>
        </pc:spChg>
        <pc:spChg chg="mod">
          <ac:chgData name="Juliana Mascarenhas" userId="573f2dcc-13b6-4a88-af1c-35ffa781b5c6" providerId="ADAL" clId="{3B24B4BB-ABB0-4073-AA4D-41DFE97CDF7A}" dt="2022-10-28T16:59:32.293" v="429" actId="20577"/>
          <ac:spMkLst>
            <pc:docMk/>
            <pc:sldMk cId="2070571620" sldId="350"/>
            <ac:spMk id="4" creationId="{C3951B00-3569-3F3C-D832-0EE97C5898A7}"/>
          </ac:spMkLst>
        </pc:spChg>
      </pc:sldChg>
      <pc:sldChg chg="modSp add mod ord modAnim modNotesTx">
        <pc:chgData name="Juliana Mascarenhas" userId="573f2dcc-13b6-4a88-af1c-35ffa781b5c6" providerId="ADAL" clId="{3B24B4BB-ABB0-4073-AA4D-41DFE97CDF7A}" dt="2022-10-28T17:28:16.100" v="1302"/>
        <pc:sldMkLst>
          <pc:docMk/>
          <pc:sldMk cId="103782524" sldId="351"/>
        </pc:sldMkLst>
        <pc:spChg chg="mod">
          <ac:chgData name="Juliana Mascarenhas" userId="573f2dcc-13b6-4a88-af1c-35ffa781b5c6" providerId="ADAL" clId="{3B24B4BB-ABB0-4073-AA4D-41DFE97CDF7A}" dt="2022-10-28T17:10:26.590" v="1027" actId="14100"/>
          <ac:spMkLst>
            <pc:docMk/>
            <pc:sldMk cId="103782524" sldId="351"/>
            <ac:spMk id="2" creationId="{AE3D169A-0663-42B6-832D-AD9B03D0F0CE}"/>
          </ac:spMkLst>
        </pc:spChg>
        <pc:spChg chg="mod">
          <ac:chgData name="Juliana Mascarenhas" userId="573f2dcc-13b6-4a88-af1c-35ffa781b5c6" providerId="ADAL" clId="{3B24B4BB-ABB0-4073-AA4D-41DFE97CDF7A}" dt="2022-10-28T17:10:28.480" v="1028" actId="1076"/>
          <ac:spMkLst>
            <pc:docMk/>
            <pc:sldMk cId="103782524" sldId="351"/>
            <ac:spMk id="4" creationId="{C3951B00-3569-3F3C-D832-0EE97C5898A7}"/>
          </ac:spMkLst>
        </pc:spChg>
      </pc:sldChg>
      <pc:sldChg chg="add del ord">
        <pc:chgData name="Juliana Mascarenhas" userId="573f2dcc-13b6-4a88-af1c-35ffa781b5c6" providerId="ADAL" clId="{3B24B4BB-ABB0-4073-AA4D-41DFE97CDF7A}" dt="2022-10-28T17:08:32.714" v="968" actId="47"/>
        <pc:sldMkLst>
          <pc:docMk/>
          <pc:sldMk cId="116505990" sldId="351"/>
        </pc:sldMkLst>
      </pc:sldChg>
      <pc:sldChg chg="addSp delSp modSp add mod modAnim modNotesTx">
        <pc:chgData name="Juliana Mascarenhas" userId="573f2dcc-13b6-4a88-af1c-35ffa781b5c6" providerId="ADAL" clId="{3B24B4BB-ABB0-4073-AA4D-41DFE97CDF7A}" dt="2022-10-28T17:14:51.330" v="1089" actId="20577"/>
        <pc:sldMkLst>
          <pc:docMk/>
          <pc:sldMk cId="3151855360" sldId="352"/>
        </pc:sldMkLst>
        <pc:spChg chg="mod">
          <ac:chgData name="Juliana Mascarenhas" userId="573f2dcc-13b6-4a88-af1c-35ffa781b5c6" providerId="ADAL" clId="{3B24B4BB-ABB0-4073-AA4D-41DFE97CDF7A}" dt="2022-10-28T17:14:24.500" v="1082" actId="14100"/>
          <ac:spMkLst>
            <pc:docMk/>
            <pc:sldMk cId="3151855360" sldId="352"/>
            <ac:spMk id="4" creationId="{C3951B00-3569-3F3C-D832-0EE97C5898A7}"/>
          </ac:spMkLst>
        </pc:spChg>
        <pc:spChg chg="add del">
          <ac:chgData name="Juliana Mascarenhas" userId="573f2dcc-13b6-4a88-af1c-35ffa781b5c6" providerId="ADAL" clId="{3B24B4BB-ABB0-4073-AA4D-41DFE97CDF7A}" dt="2022-10-28T17:14:04.631" v="1059" actId="478"/>
          <ac:spMkLst>
            <pc:docMk/>
            <pc:sldMk cId="3151855360" sldId="352"/>
            <ac:spMk id="6" creationId="{1A322F0A-1E37-98BA-F7BA-3E60C7912391}"/>
          </ac:spMkLst>
        </pc:spChg>
        <pc:picChg chg="add del mod">
          <ac:chgData name="Juliana Mascarenhas" userId="573f2dcc-13b6-4a88-af1c-35ffa781b5c6" providerId="ADAL" clId="{3B24B4BB-ABB0-4073-AA4D-41DFE97CDF7A}" dt="2022-10-28T17:14:01.823" v="1058" actId="478"/>
          <ac:picMkLst>
            <pc:docMk/>
            <pc:sldMk cId="3151855360" sldId="352"/>
            <ac:picMk id="3" creationId="{1D678045-BD9D-42A1-4500-8FB9F4BEA83E}"/>
          </ac:picMkLst>
        </pc:picChg>
        <pc:picChg chg="add del">
          <ac:chgData name="Juliana Mascarenhas" userId="573f2dcc-13b6-4a88-af1c-35ffa781b5c6" providerId="ADAL" clId="{3B24B4BB-ABB0-4073-AA4D-41DFE97CDF7A}" dt="2022-10-28T17:13:57.004" v="1055" actId="22"/>
          <ac:picMkLst>
            <pc:docMk/>
            <pc:sldMk cId="3151855360" sldId="352"/>
            <ac:picMk id="8" creationId="{46042B10-9000-C4C6-D6B9-64849FE53089}"/>
          </ac:picMkLst>
        </pc:picChg>
        <pc:picChg chg="add mod">
          <ac:chgData name="Juliana Mascarenhas" userId="573f2dcc-13b6-4a88-af1c-35ffa781b5c6" providerId="ADAL" clId="{3B24B4BB-ABB0-4073-AA4D-41DFE97CDF7A}" dt="2022-10-28T17:14:26.246" v="1083" actId="1076"/>
          <ac:picMkLst>
            <pc:docMk/>
            <pc:sldMk cId="3151855360" sldId="352"/>
            <ac:picMk id="10" creationId="{727D7627-6364-3731-477D-86BBFA701D1A}"/>
          </ac:picMkLst>
        </pc:picChg>
        <pc:picChg chg="del">
          <ac:chgData name="Juliana Mascarenhas" userId="573f2dcc-13b6-4a88-af1c-35ffa781b5c6" providerId="ADAL" clId="{3B24B4BB-ABB0-4073-AA4D-41DFE97CDF7A}" dt="2022-10-28T17:13:16.014" v="1046" actId="478"/>
          <ac:picMkLst>
            <pc:docMk/>
            <pc:sldMk cId="3151855360" sldId="352"/>
            <ac:picMk id="12" creationId="{1B124B44-B2CD-069E-9F63-D18E94566E09}"/>
          </ac:picMkLst>
        </pc:picChg>
      </pc:sldChg>
      <pc:sldChg chg="addSp delSp modSp add mod delAnim">
        <pc:chgData name="Juliana Mascarenhas" userId="573f2dcc-13b6-4a88-af1c-35ffa781b5c6" providerId="ADAL" clId="{3B24B4BB-ABB0-4073-AA4D-41DFE97CDF7A}" dt="2022-10-28T17:18:31.568" v="1121" actId="1076"/>
        <pc:sldMkLst>
          <pc:docMk/>
          <pc:sldMk cId="4241310624" sldId="353"/>
        </pc:sldMkLst>
        <pc:spChg chg="add del">
          <ac:chgData name="Juliana Mascarenhas" userId="573f2dcc-13b6-4a88-af1c-35ffa781b5c6" providerId="ADAL" clId="{3B24B4BB-ABB0-4073-AA4D-41DFE97CDF7A}" dt="2022-10-28T17:17:14.900" v="1095"/>
          <ac:spMkLst>
            <pc:docMk/>
            <pc:sldMk cId="4241310624" sldId="353"/>
            <ac:spMk id="2" creationId="{9CCB3609-67CA-C884-7770-FCE1F5B0C780}"/>
          </ac:spMkLst>
        </pc:spChg>
        <pc:spChg chg="mod">
          <ac:chgData name="Juliana Mascarenhas" userId="573f2dcc-13b6-4a88-af1c-35ffa781b5c6" providerId="ADAL" clId="{3B24B4BB-ABB0-4073-AA4D-41DFE97CDF7A}" dt="2022-10-28T17:18:00.469" v="1113" actId="1076"/>
          <ac:spMkLst>
            <pc:docMk/>
            <pc:sldMk cId="4241310624" sldId="353"/>
            <ac:spMk id="4" creationId="{C3951B00-3569-3F3C-D832-0EE97C5898A7}"/>
          </ac:spMkLst>
        </pc:spChg>
        <pc:spChg chg="add mod">
          <ac:chgData name="Juliana Mascarenhas" userId="573f2dcc-13b6-4a88-af1c-35ffa781b5c6" providerId="ADAL" clId="{3B24B4BB-ABB0-4073-AA4D-41DFE97CDF7A}" dt="2022-10-28T17:18:31.568" v="1121" actId="1076"/>
          <ac:spMkLst>
            <pc:docMk/>
            <pc:sldMk cId="4241310624" sldId="353"/>
            <ac:spMk id="11" creationId="{ED7D5070-75DF-456C-89E6-984FBDA1C939}"/>
          </ac:spMkLst>
        </pc:spChg>
        <pc:picChg chg="del mod">
          <ac:chgData name="Juliana Mascarenhas" userId="573f2dcc-13b6-4a88-af1c-35ffa781b5c6" providerId="ADAL" clId="{3B24B4BB-ABB0-4073-AA4D-41DFE97CDF7A}" dt="2022-10-28T17:17:07.047" v="1092" actId="478"/>
          <ac:picMkLst>
            <pc:docMk/>
            <pc:sldMk cId="4241310624" sldId="353"/>
            <ac:picMk id="3" creationId="{1D678045-BD9D-42A1-4500-8FB9F4BEA83E}"/>
          </ac:picMkLst>
        </pc:picChg>
        <pc:picChg chg="del">
          <ac:chgData name="Juliana Mascarenhas" userId="573f2dcc-13b6-4a88-af1c-35ffa781b5c6" providerId="ADAL" clId="{3B24B4BB-ABB0-4073-AA4D-41DFE97CDF7A}" dt="2022-10-28T17:17:53.680" v="1109" actId="478"/>
          <ac:picMkLst>
            <pc:docMk/>
            <pc:sldMk cId="4241310624" sldId="353"/>
            <ac:picMk id="5" creationId="{D2C378EB-FF02-B7C5-D96B-2ECD17C686AF}"/>
          </ac:picMkLst>
        </pc:picChg>
        <pc:picChg chg="add mod">
          <ac:chgData name="Juliana Mascarenhas" userId="573f2dcc-13b6-4a88-af1c-35ffa781b5c6" providerId="ADAL" clId="{3B24B4BB-ABB0-4073-AA4D-41DFE97CDF7A}" dt="2022-10-28T17:17:56.808" v="1111" actId="14100"/>
          <ac:picMkLst>
            <pc:docMk/>
            <pc:sldMk cId="4241310624" sldId="353"/>
            <ac:picMk id="7" creationId="{71F86D9A-198D-84CF-C3AD-BAE88A5D8965}"/>
          </ac:picMkLst>
        </pc:picChg>
        <pc:picChg chg="add mod">
          <ac:chgData name="Juliana Mascarenhas" userId="573f2dcc-13b6-4a88-af1c-35ffa781b5c6" providerId="ADAL" clId="{3B24B4BB-ABB0-4073-AA4D-41DFE97CDF7A}" dt="2022-10-28T17:17:58.483" v="1112" actId="1076"/>
          <ac:picMkLst>
            <pc:docMk/>
            <pc:sldMk cId="4241310624" sldId="353"/>
            <ac:picMk id="9" creationId="{3E314547-5BC9-26A0-B85F-ECCCC61CB5CA}"/>
          </ac:picMkLst>
        </pc:picChg>
        <pc:picChg chg="del">
          <ac:chgData name="Juliana Mascarenhas" userId="573f2dcc-13b6-4a88-af1c-35ffa781b5c6" providerId="ADAL" clId="{3B24B4BB-ABB0-4073-AA4D-41DFE97CDF7A}" dt="2022-10-28T17:17:07.440" v="1093" actId="478"/>
          <ac:picMkLst>
            <pc:docMk/>
            <pc:sldMk cId="4241310624" sldId="353"/>
            <ac:picMk id="10" creationId="{727D7627-6364-3731-477D-86BBFA701D1A}"/>
          </ac:picMkLst>
        </pc:picChg>
      </pc:sldChg>
      <pc:sldChg chg="addSp delSp modSp add mod modAnim modNotesTx">
        <pc:chgData name="Juliana Mascarenhas" userId="573f2dcc-13b6-4a88-af1c-35ffa781b5c6" providerId="ADAL" clId="{3B24B4BB-ABB0-4073-AA4D-41DFE97CDF7A}" dt="2022-10-28T17:29:53.220" v="1427" actId="20577"/>
        <pc:sldMkLst>
          <pc:docMk/>
          <pc:sldMk cId="4085276387" sldId="354"/>
        </pc:sldMkLst>
        <pc:spChg chg="mod">
          <ac:chgData name="Juliana Mascarenhas" userId="573f2dcc-13b6-4a88-af1c-35ffa781b5c6" providerId="ADAL" clId="{3B24B4BB-ABB0-4073-AA4D-41DFE97CDF7A}" dt="2022-10-28T17:24:58.933" v="1269" actId="14100"/>
          <ac:spMkLst>
            <pc:docMk/>
            <pc:sldMk cId="4085276387" sldId="354"/>
            <ac:spMk id="2" creationId="{AE3D169A-0663-42B6-832D-AD9B03D0F0CE}"/>
          </ac:spMkLst>
        </pc:spChg>
        <pc:spChg chg="mod">
          <ac:chgData name="Juliana Mascarenhas" userId="573f2dcc-13b6-4a88-af1c-35ffa781b5c6" providerId="ADAL" clId="{3B24B4BB-ABB0-4073-AA4D-41DFE97CDF7A}" dt="2022-10-28T17:19:31.151" v="1145" actId="14100"/>
          <ac:spMkLst>
            <pc:docMk/>
            <pc:sldMk cId="4085276387" sldId="354"/>
            <ac:spMk id="4" creationId="{C3951B00-3569-3F3C-D832-0EE97C5898A7}"/>
          </ac:spMkLst>
        </pc:spChg>
        <pc:spChg chg="add mod">
          <ac:chgData name="Juliana Mascarenhas" userId="573f2dcc-13b6-4a88-af1c-35ffa781b5c6" providerId="ADAL" clId="{3B24B4BB-ABB0-4073-AA4D-41DFE97CDF7A}" dt="2022-10-28T17:27:54.484" v="1299" actId="164"/>
          <ac:spMkLst>
            <pc:docMk/>
            <pc:sldMk cId="4085276387" sldId="354"/>
            <ac:spMk id="8" creationId="{0782FB98-6A6C-FD9E-0CFE-981FADBC3889}"/>
          </ac:spMkLst>
        </pc:spChg>
        <pc:spChg chg="add mod">
          <ac:chgData name="Juliana Mascarenhas" userId="573f2dcc-13b6-4a88-af1c-35ffa781b5c6" providerId="ADAL" clId="{3B24B4BB-ABB0-4073-AA4D-41DFE97CDF7A}" dt="2022-10-28T17:27:54.484" v="1299" actId="164"/>
          <ac:spMkLst>
            <pc:docMk/>
            <pc:sldMk cId="4085276387" sldId="354"/>
            <ac:spMk id="10" creationId="{B3499E9E-8FCE-2582-6DAD-65CC5DBF96AF}"/>
          </ac:spMkLst>
        </pc:spChg>
        <pc:spChg chg="add mod">
          <ac:chgData name="Juliana Mascarenhas" userId="573f2dcc-13b6-4a88-af1c-35ffa781b5c6" providerId="ADAL" clId="{3B24B4BB-ABB0-4073-AA4D-41DFE97CDF7A}" dt="2022-10-28T17:27:54.484" v="1299" actId="164"/>
          <ac:spMkLst>
            <pc:docMk/>
            <pc:sldMk cId="4085276387" sldId="354"/>
            <ac:spMk id="11" creationId="{4F680CF5-D859-923A-B6F2-525AA3850503}"/>
          </ac:spMkLst>
        </pc:spChg>
        <pc:spChg chg="add del">
          <ac:chgData name="Juliana Mascarenhas" userId="573f2dcc-13b6-4a88-af1c-35ffa781b5c6" providerId="ADAL" clId="{3B24B4BB-ABB0-4073-AA4D-41DFE97CDF7A}" dt="2022-10-28T17:26:20.245" v="1290" actId="478"/>
          <ac:spMkLst>
            <pc:docMk/>
            <pc:sldMk cId="4085276387" sldId="354"/>
            <ac:spMk id="12" creationId="{F8EF19B3-4548-1CAF-0658-AB03B5E5A146}"/>
          </ac:spMkLst>
        </pc:spChg>
        <pc:spChg chg="add del">
          <ac:chgData name="Juliana Mascarenhas" userId="573f2dcc-13b6-4a88-af1c-35ffa781b5c6" providerId="ADAL" clId="{3B24B4BB-ABB0-4073-AA4D-41DFE97CDF7A}" dt="2022-10-28T17:26:25.452" v="1292" actId="478"/>
          <ac:spMkLst>
            <pc:docMk/>
            <pc:sldMk cId="4085276387" sldId="354"/>
            <ac:spMk id="13" creationId="{60C902C2-7C36-3EA2-A922-09FF131B6F5E}"/>
          </ac:spMkLst>
        </pc:spChg>
        <pc:grpChg chg="add mod">
          <ac:chgData name="Juliana Mascarenhas" userId="573f2dcc-13b6-4a88-af1c-35ffa781b5c6" providerId="ADAL" clId="{3B24B4BB-ABB0-4073-AA4D-41DFE97CDF7A}" dt="2022-10-28T17:27:54.484" v="1299" actId="164"/>
          <ac:grpSpMkLst>
            <pc:docMk/>
            <pc:sldMk cId="4085276387" sldId="354"/>
            <ac:grpSpMk id="14" creationId="{F4716EDF-7A1F-B55B-B455-A899F45CEB0C}"/>
          </ac:grpSpMkLst>
        </pc:grpChg>
        <pc:picChg chg="del">
          <ac:chgData name="Juliana Mascarenhas" userId="573f2dcc-13b6-4a88-af1c-35ffa781b5c6" providerId="ADAL" clId="{3B24B4BB-ABB0-4073-AA4D-41DFE97CDF7A}" dt="2022-10-28T17:23:48.791" v="1217" actId="478"/>
          <ac:picMkLst>
            <pc:docMk/>
            <pc:sldMk cId="4085276387" sldId="354"/>
            <ac:picMk id="5" creationId="{D2C378EB-FF02-B7C5-D96B-2ECD17C686AF}"/>
          </ac:picMkLst>
        </pc:picChg>
        <pc:picChg chg="add mod">
          <ac:chgData name="Juliana Mascarenhas" userId="573f2dcc-13b6-4a88-af1c-35ffa781b5c6" providerId="ADAL" clId="{3B24B4BB-ABB0-4073-AA4D-41DFE97CDF7A}" dt="2022-10-28T17:27:47.589" v="1298" actId="1076"/>
          <ac:picMkLst>
            <pc:docMk/>
            <pc:sldMk cId="4085276387" sldId="354"/>
            <ac:picMk id="6" creationId="{8BF5418E-702B-B319-3564-8697D66DA573}"/>
          </ac:picMkLst>
        </pc:picChg>
        <pc:picChg chg="add mod">
          <ac:chgData name="Juliana Mascarenhas" userId="573f2dcc-13b6-4a88-af1c-35ffa781b5c6" providerId="ADAL" clId="{3B24B4BB-ABB0-4073-AA4D-41DFE97CDF7A}" dt="2022-10-28T17:27:54.484" v="1299" actId="164"/>
          <ac:picMkLst>
            <pc:docMk/>
            <pc:sldMk cId="4085276387" sldId="354"/>
            <ac:picMk id="8198" creationId="{8AE65E97-B63E-4760-0FD0-1B049C97A91E}"/>
          </ac:picMkLst>
        </pc:picChg>
      </pc:sldChg>
      <pc:sldChg chg="addSp delSp modSp add mod modAnim">
        <pc:chgData name="Juliana Mascarenhas" userId="573f2dcc-13b6-4a88-af1c-35ffa781b5c6" providerId="ADAL" clId="{3B24B4BB-ABB0-4073-AA4D-41DFE97CDF7A}" dt="2022-10-28T17:37:28.018" v="1572" actId="1076"/>
        <pc:sldMkLst>
          <pc:docMk/>
          <pc:sldMk cId="1691609214" sldId="355"/>
        </pc:sldMkLst>
        <pc:spChg chg="mod">
          <ac:chgData name="Juliana Mascarenhas" userId="573f2dcc-13b6-4a88-af1c-35ffa781b5c6" providerId="ADAL" clId="{3B24B4BB-ABB0-4073-AA4D-41DFE97CDF7A}" dt="2022-10-28T17:35:54.867" v="1559" actId="255"/>
          <ac:spMkLst>
            <pc:docMk/>
            <pc:sldMk cId="1691609214" sldId="355"/>
            <ac:spMk id="2" creationId="{AE3D169A-0663-42B6-832D-AD9B03D0F0CE}"/>
          </ac:spMkLst>
        </pc:spChg>
        <pc:spChg chg="del">
          <ac:chgData name="Juliana Mascarenhas" userId="573f2dcc-13b6-4a88-af1c-35ffa781b5c6" providerId="ADAL" clId="{3B24B4BB-ABB0-4073-AA4D-41DFE97CDF7A}" dt="2022-10-28T17:34:11.341" v="1451" actId="478"/>
          <ac:spMkLst>
            <pc:docMk/>
            <pc:sldMk cId="1691609214" sldId="355"/>
            <ac:spMk id="4" creationId="{C3951B00-3569-3F3C-D832-0EE97C5898A7}"/>
          </ac:spMkLst>
        </pc:spChg>
        <pc:spChg chg="mod">
          <ac:chgData name="Juliana Mascarenhas" userId="573f2dcc-13b6-4a88-af1c-35ffa781b5c6" providerId="ADAL" clId="{3B24B4BB-ABB0-4073-AA4D-41DFE97CDF7A}" dt="2022-10-28T17:33:15.363" v="1450" actId="20577"/>
          <ac:spMkLst>
            <pc:docMk/>
            <pc:sldMk cId="1691609214" sldId="355"/>
            <ac:spMk id="204" creationId="{00000000-0000-0000-0000-000000000000}"/>
          </ac:spMkLst>
        </pc:spChg>
        <pc:grpChg chg="del">
          <ac:chgData name="Juliana Mascarenhas" userId="573f2dcc-13b6-4a88-af1c-35ffa781b5c6" providerId="ADAL" clId="{3B24B4BB-ABB0-4073-AA4D-41DFE97CDF7A}" dt="2022-10-28T17:34:49.763" v="1549" actId="478"/>
          <ac:grpSpMkLst>
            <pc:docMk/>
            <pc:sldMk cId="1691609214" sldId="355"/>
            <ac:grpSpMk id="14" creationId="{F4716EDF-7A1F-B55B-B455-A899F45CEB0C}"/>
          </ac:grpSpMkLst>
        </pc:grpChg>
        <pc:picChg chg="add del mod">
          <ac:chgData name="Juliana Mascarenhas" userId="573f2dcc-13b6-4a88-af1c-35ffa781b5c6" providerId="ADAL" clId="{3B24B4BB-ABB0-4073-AA4D-41DFE97CDF7A}" dt="2022-10-28T17:37:11.021" v="1568" actId="478"/>
          <ac:picMkLst>
            <pc:docMk/>
            <pc:sldMk cId="1691609214" sldId="355"/>
            <ac:picMk id="5" creationId="{E0ADFEF9-1C1D-518B-2E7B-22D5BA9B128E}"/>
          </ac:picMkLst>
        </pc:picChg>
        <pc:picChg chg="del">
          <ac:chgData name="Juliana Mascarenhas" userId="573f2dcc-13b6-4a88-af1c-35ffa781b5c6" providerId="ADAL" clId="{3B24B4BB-ABB0-4073-AA4D-41DFE97CDF7A}" dt="2022-10-28T17:34:51.775" v="1550" actId="478"/>
          <ac:picMkLst>
            <pc:docMk/>
            <pc:sldMk cId="1691609214" sldId="355"/>
            <ac:picMk id="6" creationId="{8BF5418E-702B-B319-3564-8697D66DA573}"/>
          </ac:picMkLst>
        </pc:picChg>
        <pc:picChg chg="add mod">
          <ac:chgData name="Juliana Mascarenhas" userId="573f2dcc-13b6-4a88-af1c-35ffa781b5c6" providerId="ADAL" clId="{3B24B4BB-ABB0-4073-AA4D-41DFE97CDF7A}" dt="2022-10-28T17:37:28.018" v="1572" actId="1076"/>
          <ac:picMkLst>
            <pc:docMk/>
            <pc:sldMk cId="1691609214" sldId="355"/>
            <ac:picMk id="9" creationId="{C71A4A6A-DA48-205D-18E0-5FC6D965BE77}"/>
          </ac:picMkLst>
        </pc:picChg>
      </pc:sldChg>
      <pc:sldChg chg="addSp delSp modSp add mod">
        <pc:chgData name="Juliana Mascarenhas" userId="573f2dcc-13b6-4a88-af1c-35ffa781b5c6" providerId="ADAL" clId="{3B24B4BB-ABB0-4073-AA4D-41DFE97CDF7A}" dt="2022-10-28T17:38:40.588" v="1579" actId="1076"/>
        <pc:sldMkLst>
          <pc:docMk/>
          <pc:sldMk cId="3995266203" sldId="356"/>
        </pc:sldMkLst>
        <pc:spChg chg="del">
          <ac:chgData name="Juliana Mascarenhas" userId="573f2dcc-13b6-4a88-af1c-35ffa781b5c6" providerId="ADAL" clId="{3B24B4BB-ABB0-4073-AA4D-41DFE97CDF7A}" dt="2022-10-28T17:36:23.693" v="1566" actId="478"/>
          <ac:spMkLst>
            <pc:docMk/>
            <pc:sldMk cId="3995266203" sldId="356"/>
            <ac:spMk id="2" creationId="{AE3D169A-0663-42B6-832D-AD9B03D0F0CE}"/>
          </ac:spMkLst>
        </pc:spChg>
        <pc:picChg chg="add mod">
          <ac:chgData name="Juliana Mascarenhas" userId="573f2dcc-13b6-4a88-af1c-35ffa781b5c6" providerId="ADAL" clId="{3B24B4BB-ABB0-4073-AA4D-41DFE97CDF7A}" dt="2022-10-28T17:38:38.091" v="1577" actId="1076"/>
          <ac:picMkLst>
            <pc:docMk/>
            <pc:sldMk cId="3995266203" sldId="356"/>
            <ac:picMk id="4" creationId="{FC917DA3-19D0-584D-7BCF-A48A9D357734}"/>
          </ac:picMkLst>
        </pc:picChg>
        <pc:picChg chg="del">
          <ac:chgData name="Juliana Mascarenhas" userId="573f2dcc-13b6-4a88-af1c-35ffa781b5c6" providerId="ADAL" clId="{3B24B4BB-ABB0-4073-AA4D-41DFE97CDF7A}" dt="2022-10-28T17:36:19.500" v="1563" actId="478"/>
          <ac:picMkLst>
            <pc:docMk/>
            <pc:sldMk cId="3995266203" sldId="356"/>
            <ac:picMk id="5" creationId="{E0ADFEF9-1C1D-518B-2E7B-22D5BA9B128E}"/>
          </ac:picMkLst>
        </pc:picChg>
        <pc:picChg chg="add mod">
          <ac:chgData name="Juliana Mascarenhas" userId="573f2dcc-13b6-4a88-af1c-35ffa781b5c6" providerId="ADAL" clId="{3B24B4BB-ABB0-4073-AA4D-41DFE97CDF7A}" dt="2022-10-28T17:38:40.588" v="1579" actId="1076"/>
          <ac:picMkLst>
            <pc:docMk/>
            <pc:sldMk cId="3995266203" sldId="356"/>
            <ac:picMk id="7" creationId="{85D548DD-F760-F5BD-BD8D-8F8005002A2E}"/>
          </ac:picMkLst>
        </pc:picChg>
      </pc:sldChg>
      <pc:sldChg chg="addSp delSp modSp add mod">
        <pc:chgData name="Juliana Mascarenhas" userId="573f2dcc-13b6-4a88-af1c-35ffa781b5c6" providerId="ADAL" clId="{3B24B4BB-ABB0-4073-AA4D-41DFE97CDF7A}" dt="2022-10-28T17:40:11.179" v="1611" actId="20577"/>
        <pc:sldMkLst>
          <pc:docMk/>
          <pc:sldMk cId="1348976768" sldId="357"/>
        </pc:sldMkLst>
        <pc:spChg chg="mod">
          <ac:chgData name="Juliana Mascarenhas" userId="573f2dcc-13b6-4a88-af1c-35ffa781b5c6" providerId="ADAL" clId="{3B24B4BB-ABB0-4073-AA4D-41DFE97CDF7A}" dt="2022-10-28T17:40:11.179" v="1611" actId="20577"/>
          <ac:spMkLst>
            <pc:docMk/>
            <pc:sldMk cId="1348976768" sldId="357"/>
            <ac:spMk id="204" creationId="{00000000-0000-0000-0000-000000000000}"/>
          </ac:spMkLst>
        </pc:spChg>
        <pc:picChg chg="add del mod">
          <ac:chgData name="Juliana Mascarenhas" userId="573f2dcc-13b6-4a88-af1c-35ffa781b5c6" providerId="ADAL" clId="{3B24B4BB-ABB0-4073-AA4D-41DFE97CDF7A}" dt="2022-10-28T17:39:58.012" v="1589" actId="21"/>
          <ac:picMkLst>
            <pc:docMk/>
            <pc:sldMk cId="1348976768" sldId="357"/>
            <ac:picMk id="3" creationId="{391C57B7-ED1E-FE67-8DAE-B1DFDB236040}"/>
          </ac:picMkLst>
        </pc:picChg>
        <pc:picChg chg="del">
          <ac:chgData name="Juliana Mascarenhas" userId="573f2dcc-13b6-4a88-af1c-35ffa781b5c6" providerId="ADAL" clId="{3B24B4BB-ABB0-4073-AA4D-41DFE97CDF7A}" dt="2022-10-28T17:39:02.985" v="1581" actId="478"/>
          <ac:picMkLst>
            <pc:docMk/>
            <pc:sldMk cId="1348976768" sldId="357"/>
            <ac:picMk id="4" creationId="{FC917DA3-19D0-584D-7BCF-A48A9D357734}"/>
          </ac:picMkLst>
        </pc:picChg>
        <pc:picChg chg="add mod">
          <ac:chgData name="Juliana Mascarenhas" userId="573f2dcc-13b6-4a88-af1c-35ffa781b5c6" providerId="ADAL" clId="{3B24B4BB-ABB0-4073-AA4D-41DFE97CDF7A}" dt="2022-10-28T17:40:02.232" v="1593" actId="1076"/>
          <ac:picMkLst>
            <pc:docMk/>
            <pc:sldMk cId="1348976768" sldId="357"/>
            <ac:picMk id="6" creationId="{F3CA1F94-BDF0-1078-0FA9-9A6272CCC29E}"/>
          </ac:picMkLst>
        </pc:picChg>
        <pc:picChg chg="del">
          <ac:chgData name="Juliana Mascarenhas" userId="573f2dcc-13b6-4a88-af1c-35ffa781b5c6" providerId="ADAL" clId="{3B24B4BB-ABB0-4073-AA4D-41DFE97CDF7A}" dt="2022-10-28T17:39:05.745" v="1583" actId="478"/>
          <ac:picMkLst>
            <pc:docMk/>
            <pc:sldMk cId="1348976768" sldId="357"/>
            <ac:picMk id="7" creationId="{85D548DD-F760-F5BD-BD8D-8F8005002A2E}"/>
          </ac:picMkLst>
        </pc:picChg>
        <pc:picChg chg="add mod">
          <ac:chgData name="Juliana Mascarenhas" userId="573f2dcc-13b6-4a88-af1c-35ffa781b5c6" providerId="ADAL" clId="{3B24B4BB-ABB0-4073-AA4D-41DFE97CDF7A}" dt="2022-10-28T17:40:00.937" v="1592" actId="1076"/>
          <ac:picMkLst>
            <pc:docMk/>
            <pc:sldMk cId="1348976768" sldId="357"/>
            <ac:picMk id="8" creationId="{CFA8A633-2A41-56EB-7114-75EB8803E12F}"/>
          </ac:picMkLst>
        </pc:picChg>
      </pc:sldChg>
    </pc:docChg>
  </pc:docChgLst>
  <pc:docChgLst>
    <pc:chgData name="Juliana Mascarenhas" userId="S::juliana.mascarenhas@dio.me::573f2dcc-13b6-4a88-af1c-35ffa781b5c6" providerId="AD" clId="Web-{7CFEEAA5-8E02-6B4F-87C9-05F24D8393A5}"/>
    <pc:docChg chg="modSld">
      <pc:chgData name="Juliana Mascarenhas" userId="S::juliana.mascarenhas@dio.me::573f2dcc-13b6-4a88-af1c-35ffa781b5c6" providerId="AD" clId="Web-{7CFEEAA5-8E02-6B4F-87C9-05F24D8393A5}" dt="2022-11-16T17:07:38.654" v="5" actId="20577"/>
      <pc:docMkLst>
        <pc:docMk/>
      </pc:docMkLst>
      <pc:sldChg chg="modSp">
        <pc:chgData name="Juliana Mascarenhas" userId="S::juliana.mascarenhas@dio.me::573f2dcc-13b6-4a88-af1c-35ffa781b5c6" providerId="AD" clId="Web-{7CFEEAA5-8E02-6B4F-87C9-05F24D8393A5}" dt="2022-11-16T17:07:38.654" v="5" actId="20577"/>
        <pc:sldMkLst>
          <pc:docMk/>
          <pc:sldMk cId="0" sldId="257"/>
        </pc:sldMkLst>
        <pc:spChg chg="mod">
          <ac:chgData name="Juliana Mascarenhas" userId="S::juliana.mascarenhas@dio.me::573f2dcc-13b6-4a88-af1c-35ffa781b5c6" providerId="AD" clId="Web-{7CFEEAA5-8E02-6B4F-87C9-05F24D8393A5}" dt="2022-11-16T17:07:38.654" v="5" actId="20577"/>
          <ac:spMkLst>
            <pc:docMk/>
            <pc:sldMk cId="0" sldId="257"/>
            <ac:spMk id="65" creationId="{00000000-0000-0000-0000-000000000000}"/>
          </ac:spMkLst>
        </pc:spChg>
      </pc:sldChg>
    </pc:docChg>
  </pc:docChgLst>
  <pc:docChgLst>
    <pc:chgData name="Juliana Mascarenhas" userId="S::juliana.mascarenhas@dio.me::573f2dcc-13b6-4a88-af1c-35ffa781b5c6" providerId="AD" clId="Web-{7558A836-DA29-7A46-827C-7660C295F007}"/>
    <pc:docChg chg="modSld">
      <pc:chgData name="Juliana Mascarenhas" userId="S::juliana.mascarenhas@dio.me::573f2dcc-13b6-4a88-af1c-35ffa781b5c6" providerId="AD" clId="Web-{7558A836-DA29-7A46-827C-7660C295F007}" dt="2022-11-07T17:21:45.469" v="1"/>
      <pc:docMkLst>
        <pc:docMk/>
      </pc:docMkLst>
      <pc:sldChg chg="modNotes">
        <pc:chgData name="Juliana Mascarenhas" userId="S::juliana.mascarenhas@dio.me::573f2dcc-13b6-4a88-af1c-35ffa781b5c6" providerId="AD" clId="Web-{7558A836-DA29-7A46-827C-7660C295F007}" dt="2022-11-07T17:21:45.469" v="1"/>
        <pc:sldMkLst>
          <pc:docMk/>
          <pc:sldMk cId="3671072601" sldId="302"/>
        </pc:sldMkLst>
      </pc:sldChg>
      <pc:sldChg chg="modNotes">
        <pc:chgData name="Juliana Mascarenhas" userId="S::juliana.mascarenhas@dio.me::573f2dcc-13b6-4a88-af1c-35ffa781b5c6" providerId="AD" clId="Web-{7558A836-DA29-7A46-827C-7660C295F007}" dt="2022-11-07T17:21:41.579" v="0"/>
        <pc:sldMkLst>
          <pc:docMk/>
          <pc:sldMk cId="2127530538" sldId="303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45E8872-3E13-4EAB-86BD-D02EBC98BA6D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</dgm:pt>
    <dgm:pt modelId="{D4BFED66-1C7A-4C30-9946-00D3E74443DB}">
      <dgm:prSet phldrT="[Texto]" phldr="0"/>
      <dgm:spPr/>
      <dgm:t>
        <a:bodyPr/>
        <a:lstStyle/>
        <a:p>
          <a:pPr rtl="0"/>
          <a:r>
            <a:rPr lang="pt-BR" dirty="0">
              <a:latin typeface="Arial"/>
            </a:rPr>
            <a:t> Coleta</a:t>
          </a:r>
          <a:endParaRPr lang="pt-BR" dirty="0"/>
        </a:p>
      </dgm:t>
    </dgm:pt>
    <dgm:pt modelId="{CF7D0AC1-C0DA-4CDD-9E50-FBC54221CE46}" type="parTrans" cxnId="{85DD3357-087D-49C1-8E92-0A6CE2778B9C}">
      <dgm:prSet/>
      <dgm:spPr/>
    </dgm:pt>
    <dgm:pt modelId="{C00CCAD7-147A-46FE-B814-BA8DDEE45CC0}" type="sibTrans" cxnId="{85DD3357-087D-49C1-8E92-0A6CE2778B9C}">
      <dgm:prSet/>
      <dgm:spPr/>
    </dgm:pt>
    <dgm:pt modelId="{F8570E70-5B14-4BB6-9582-12DAA15BB256}">
      <dgm:prSet phldrT="[Texto]" phldr="0"/>
      <dgm:spPr/>
      <dgm:t>
        <a:bodyPr/>
        <a:lstStyle/>
        <a:p>
          <a:pPr rtl="0"/>
          <a:r>
            <a:rPr lang="pt-BR" dirty="0">
              <a:latin typeface="Arial"/>
            </a:rPr>
            <a:t> Transformação (Power Query)</a:t>
          </a:r>
          <a:endParaRPr lang="pt-BR" dirty="0"/>
        </a:p>
      </dgm:t>
    </dgm:pt>
    <dgm:pt modelId="{43E54F5E-FF0E-435D-8B5B-CA0A966B768A}" type="parTrans" cxnId="{1CDE10FC-3E64-4AAA-A0EE-85E640163651}">
      <dgm:prSet/>
      <dgm:spPr/>
    </dgm:pt>
    <dgm:pt modelId="{6392DA22-8B9A-473D-906B-E561AC0D5F87}" type="sibTrans" cxnId="{1CDE10FC-3E64-4AAA-A0EE-85E640163651}">
      <dgm:prSet/>
      <dgm:spPr/>
    </dgm:pt>
    <dgm:pt modelId="{C5A0C3A5-1243-4782-B644-D5B2DDB6213F}">
      <dgm:prSet phldrT="[Texto]" phldr="0"/>
      <dgm:spPr/>
      <dgm:t>
        <a:bodyPr/>
        <a:lstStyle/>
        <a:p>
          <a:pPr rtl="0"/>
          <a:r>
            <a:rPr lang="pt-BR" dirty="0">
              <a:latin typeface="Arial"/>
            </a:rPr>
            <a:t> Criação do Dashboard</a:t>
          </a:r>
          <a:endParaRPr lang="pt-BR" dirty="0"/>
        </a:p>
      </dgm:t>
    </dgm:pt>
    <dgm:pt modelId="{1CDCC49D-A434-4AD6-AC41-E30E3DD151E6}" type="parTrans" cxnId="{7D111487-58CF-4DA1-BFF9-812C621F87E7}">
      <dgm:prSet/>
      <dgm:spPr/>
    </dgm:pt>
    <dgm:pt modelId="{40D1F0AC-7A20-4366-BA28-17D68F6A2613}" type="sibTrans" cxnId="{7D111487-58CF-4DA1-BFF9-812C621F87E7}">
      <dgm:prSet/>
      <dgm:spPr/>
    </dgm:pt>
    <dgm:pt modelId="{3BBEA3FB-CAFB-494D-A1D0-6CC3579A01B7}">
      <dgm:prSet phldr="0"/>
      <dgm:spPr/>
      <dgm:t>
        <a:bodyPr/>
        <a:lstStyle/>
        <a:p>
          <a:pPr rtl="0"/>
          <a:r>
            <a:rPr lang="pt-BR" dirty="0">
              <a:latin typeface="Arial"/>
            </a:rPr>
            <a:t> Publicação do relatório</a:t>
          </a:r>
        </a:p>
      </dgm:t>
    </dgm:pt>
    <dgm:pt modelId="{39A2A2A1-0876-42B9-AC67-B236236BFAD9}" type="parTrans" cxnId="{5A7DCCCA-B3A0-4957-9DBE-A56299581451}">
      <dgm:prSet/>
      <dgm:spPr/>
    </dgm:pt>
    <dgm:pt modelId="{A68D2006-560C-4CA6-BA45-82A5565B673D}" type="sibTrans" cxnId="{5A7DCCCA-B3A0-4957-9DBE-A56299581451}">
      <dgm:prSet/>
      <dgm:spPr/>
    </dgm:pt>
    <dgm:pt modelId="{8CF602AE-A4CB-44A6-B906-44767B9189DA}">
      <dgm:prSet phldr="0"/>
      <dgm:spPr/>
      <dgm:t>
        <a:bodyPr/>
        <a:lstStyle/>
        <a:p>
          <a:pPr rtl="0"/>
          <a:r>
            <a:rPr lang="pt-BR" dirty="0">
              <a:latin typeface="Arial"/>
            </a:rPr>
            <a:t> Inserção em um Dashboard</a:t>
          </a:r>
          <a:endParaRPr lang="pt-BR" dirty="0"/>
        </a:p>
      </dgm:t>
    </dgm:pt>
    <dgm:pt modelId="{5820C2F7-021C-4B23-ADEE-CE07A524B841}" type="parTrans" cxnId="{833D5F2E-9B01-402A-8FEE-3E7E0E2ADF6C}">
      <dgm:prSet/>
      <dgm:spPr/>
    </dgm:pt>
    <dgm:pt modelId="{11389979-5F1E-48A2-8BC8-0D2D5D9FC8F1}" type="sibTrans" cxnId="{833D5F2E-9B01-402A-8FEE-3E7E0E2ADF6C}">
      <dgm:prSet/>
      <dgm:spPr/>
    </dgm:pt>
    <dgm:pt modelId="{F46B18B3-C461-4154-BBB9-58B75BFA1621}" type="pres">
      <dgm:prSet presAssocID="{945E8872-3E13-4EAB-86BD-D02EBC98BA6D}" presName="Name0" presStyleCnt="0">
        <dgm:presLayoutVars>
          <dgm:dir/>
          <dgm:resizeHandles val="exact"/>
        </dgm:presLayoutVars>
      </dgm:prSet>
      <dgm:spPr/>
    </dgm:pt>
    <dgm:pt modelId="{0014E74F-77C9-4100-8797-53276BA96891}" type="pres">
      <dgm:prSet presAssocID="{945E8872-3E13-4EAB-86BD-D02EBC98BA6D}" presName="arrow" presStyleLbl="bgShp" presStyleIdx="0" presStyleCnt="1"/>
      <dgm:spPr/>
    </dgm:pt>
    <dgm:pt modelId="{995CED74-1B0A-47E1-9596-9926BD5C8B32}" type="pres">
      <dgm:prSet presAssocID="{945E8872-3E13-4EAB-86BD-D02EBC98BA6D}" presName="points" presStyleCnt="0"/>
      <dgm:spPr/>
    </dgm:pt>
    <dgm:pt modelId="{3C606175-326B-4C42-9792-F703BBA0E105}" type="pres">
      <dgm:prSet presAssocID="{D4BFED66-1C7A-4C30-9946-00D3E74443DB}" presName="compositeA" presStyleCnt="0"/>
      <dgm:spPr/>
    </dgm:pt>
    <dgm:pt modelId="{3C7213E7-BAD8-4792-B26A-89CB51E9DDE6}" type="pres">
      <dgm:prSet presAssocID="{D4BFED66-1C7A-4C30-9946-00D3E74443DB}" presName="textA" presStyleLbl="revTx" presStyleIdx="0" presStyleCnt="5">
        <dgm:presLayoutVars>
          <dgm:bulletEnabled val="1"/>
        </dgm:presLayoutVars>
      </dgm:prSet>
      <dgm:spPr/>
    </dgm:pt>
    <dgm:pt modelId="{EA620180-6DF9-4459-A9AC-F791B0B701B5}" type="pres">
      <dgm:prSet presAssocID="{D4BFED66-1C7A-4C30-9946-00D3E74443DB}" presName="circleA" presStyleLbl="node1" presStyleIdx="0" presStyleCnt="5"/>
      <dgm:spPr/>
    </dgm:pt>
    <dgm:pt modelId="{0B496BC9-3014-4747-AD06-F6D3D9155687}" type="pres">
      <dgm:prSet presAssocID="{D4BFED66-1C7A-4C30-9946-00D3E74443DB}" presName="spaceA" presStyleCnt="0"/>
      <dgm:spPr/>
    </dgm:pt>
    <dgm:pt modelId="{88236FD4-526D-4232-8124-FE1D0D819761}" type="pres">
      <dgm:prSet presAssocID="{C00CCAD7-147A-46FE-B814-BA8DDEE45CC0}" presName="space" presStyleCnt="0"/>
      <dgm:spPr/>
    </dgm:pt>
    <dgm:pt modelId="{E5F5E3E2-D5F0-41A2-B941-F11C417EFD0F}" type="pres">
      <dgm:prSet presAssocID="{F8570E70-5B14-4BB6-9582-12DAA15BB256}" presName="compositeB" presStyleCnt="0"/>
      <dgm:spPr/>
    </dgm:pt>
    <dgm:pt modelId="{B2F064F7-C243-4A69-9E28-F4EF95B570A2}" type="pres">
      <dgm:prSet presAssocID="{F8570E70-5B14-4BB6-9582-12DAA15BB256}" presName="textB" presStyleLbl="revTx" presStyleIdx="1" presStyleCnt="5">
        <dgm:presLayoutVars>
          <dgm:bulletEnabled val="1"/>
        </dgm:presLayoutVars>
      </dgm:prSet>
      <dgm:spPr/>
    </dgm:pt>
    <dgm:pt modelId="{7BFD8730-05A7-4C49-863E-B897700E15C5}" type="pres">
      <dgm:prSet presAssocID="{F8570E70-5B14-4BB6-9582-12DAA15BB256}" presName="circleB" presStyleLbl="node1" presStyleIdx="1" presStyleCnt="5"/>
      <dgm:spPr/>
    </dgm:pt>
    <dgm:pt modelId="{2DD13476-39F0-42CC-891A-47841F937948}" type="pres">
      <dgm:prSet presAssocID="{F8570E70-5B14-4BB6-9582-12DAA15BB256}" presName="spaceB" presStyleCnt="0"/>
      <dgm:spPr/>
    </dgm:pt>
    <dgm:pt modelId="{60786C73-5ABA-4413-858C-65BAFBB7141A}" type="pres">
      <dgm:prSet presAssocID="{6392DA22-8B9A-473D-906B-E561AC0D5F87}" presName="space" presStyleCnt="0"/>
      <dgm:spPr/>
    </dgm:pt>
    <dgm:pt modelId="{F21F6917-F8E4-4BE4-89CD-03C0B5A2C30D}" type="pres">
      <dgm:prSet presAssocID="{C5A0C3A5-1243-4782-B644-D5B2DDB6213F}" presName="compositeA" presStyleCnt="0"/>
      <dgm:spPr/>
    </dgm:pt>
    <dgm:pt modelId="{C8C47177-7B04-40CC-ABFC-EDAAFE5731B0}" type="pres">
      <dgm:prSet presAssocID="{C5A0C3A5-1243-4782-B644-D5B2DDB6213F}" presName="textA" presStyleLbl="revTx" presStyleIdx="2" presStyleCnt="5">
        <dgm:presLayoutVars>
          <dgm:bulletEnabled val="1"/>
        </dgm:presLayoutVars>
      </dgm:prSet>
      <dgm:spPr/>
    </dgm:pt>
    <dgm:pt modelId="{FF8B7AC0-A268-4F05-B66D-344549419670}" type="pres">
      <dgm:prSet presAssocID="{C5A0C3A5-1243-4782-B644-D5B2DDB6213F}" presName="circleA" presStyleLbl="node1" presStyleIdx="2" presStyleCnt="5"/>
      <dgm:spPr/>
    </dgm:pt>
    <dgm:pt modelId="{786A1DA5-D8E5-4A6E-890B-EDFF0426DD2E}" type="pres">
      <dgm:prSet presAssocID="{C5A0C3A5-1243-4782-B644-D5B2DDB6213F}" presName="spaceA" presStyleCnt="0"/>
      <dgm:spPr/>
    </dgm:pt>
    <dgm:pt modelId="{97E3F1EF-768B-4C70-91F7-E4749F68A991}" type="pres">
      <dgm:prSet presAssocID="{40D1F0AC-7A20-4366-BA28-17D68F6A2613}" presName="space" presStyleCnt="0"/>
      <dgm:spPr/>
    </dgm:pt>
    <dgm:pt modelId="{4815B153-6FDA-43DA-BA36-34B960EAC462}" type="pres">
      <dgm:prSet presAssocID="{3BBEA3FB-CAFB-494D-A1D0-6CC3579A01B7}" presName="compositeB" presStyleCnt="0"/>
      <dgm:spPr/>
    </dgm:pt>
    <dgm:pt modelId="{8EE0DF06-449A-4461-9644-BB230C417BBC}" type="pres">
      <dgm:prSet presAssocID="{3BBEA3FB-CAFB-494D-A1D0-6CC3579A01B7}" presName="textB" presStyleLbl="revTx" presStyleIdx="3" presStyleCnt="5">
        <dgm:presLayoutVars>
          <dgm:bulletEnabled val="1"/>
        </dgm:presLayoutVars>
      </dgm:prSet>
      <dgm:spPr/>
    </dgm:pt>
    <dgm:pt modelId="{D2534CDB-0D8A-427E-9F80-3C36C1A3A9B9}" type="pres">
      <dgm:prSet presAssocID="{3BBEA3FB-CAFB-494D-A1D0-6CC3579A01B7}" presName="circleB" presStyleLbl="node1" presStyleIdx="3" presStyleCnt="5"/>
      <dgm:spPr/>
    </dgm:pt>
    <dgm:pt modelId="{A5D1B615-1CB6-40A5-8F6A-2EA340FF9AEA}" type="pres">
      <dgm:prSet presAssocID="{3BBEA3FB-CAFB-494D-A1D0-6CC3579A01B7}" presName="spaceB" presStyleCnt="0"/>
      <dgm:spPr/>
    </dgm:pt>
    <dgm:pt modelId="{49D161FB-0D9E-4D89-93EA-C538F1A92AC6}" type="pres">
      <dgm:prSet presAssocID="{A68D2006-560C-4CA6-BA45-82A5565B673D}" presName="space" presStyleCnt="0"/>
      <dgm:spPr/>
    </dgm:pt>
    <dgm:pt modelId="{E69F02CB-7091-4A1C-8686-70E459D201F5}" type="pres">
      <dgm:prSet presAssocID="{8CF602AE-A4CB-44A6-B906-44767B9189DA}" presName="compositeA" presStyleCnt="0"/>
      <dgm:spPr/>
    </dgm:pt>
    <dgm:pt modelId="{58D97325-A9CC-4AEB-8B44-9A69F4DA8843}" type="pres">
      <dgm:prSet presAssocID="{8CF602AE-A4CB-44A6-B906-44767B9189DA}" presName="textA" presStyleLbl="revTx" presStyleIdx="4" presStyleCnt="5">
        <dgm:presLayoutVars>
          <dgm:bulletEnabled val="1"/>
        </dgm:presLayoutVars>
      </dgm:prSet>
      <dgm:spPr/>
    </dgm:pt>
    <dgm:pt modelId="{46054C9C-A0DB-470E-B11D-7FA9C51AFEFC}" type="pres">
      <dgm:prSet presAssocID="{8CF602AE-A4CB-44A6-B906-44767B9189DA}" presName="circleA" presStyleLbl="node1" presStyleIdx="4" presStyleCnt="5"/>
      <dgm:spPr/>
    </dgm:pt>
    <dgm:pt modelId="{80CD99FC-1C6A-40F9-B65E-AECF344C971D}" type="pres">
      <dgm:prSet presAssocID="{8CF602AE-A4CB-44A6-B906-44767B9189DA}" presName="spaceA" presStyleCnt="0"/>
      <dgm:spPr/>
    </dgm:pt>
  </dgm:ptLst>
  <dgm:cxnLst>
    <dgm:cxn modelId="{6C5D5214-5D06-4AF2-BF38-33FBA33AA0F9}" type="presOf" srcId="{C5A0C3A5-1243-4782-B644-D5B2DDB6213F}" destId="{C8C47177-7B04-40CC-ABFC-EDAAFE5731B0}" srcOrd="0" destOrd="0" presId="urn:microsoft.com/office/officeart/2005/8/layout/hProcess11"/>
    <dgm:cxn modelId="{9504AC14-66E5-4CFA-AEFB-05194291F12C}" type="presOf" srcId="{D4BFED66-1C7A-4C30-9946-00D3E74443DB}" destId="{3C7213E7-BAD8-4792-B26A-89CB51E9DDE6}" srcOrd="0" destOrd="0" presId="urn:microsoft.com/office/officeart/2005/8/layout/hProcess11"/>
    <dgm:cxn modelId="{833D5F2E-9B01-402A-8FEE-3E7E0E2ADF6C}" srcId="{945E8872-3E13-4EAB-86BD-D02EBC98BA6D}" destId="{8CF602AE-A4CB-44A6-B906-44767B9189DA}" srcOrd="4" destOrd="0" parTransId="{5820C2F7-021C-4B23-ADEE-CE07A524B841}" sibTransId="{11389979-5F1E-48A2-8BC8-0D2D5D9FC8F1}"/>
    <dgm:cxn modelId="{15D9355E-84AB-476C-8866-EAE549886BFB}" type="presOf" srcId="{3BBEA3FB-CAFB-494D-A1D0-6CC3579A01B7}" destId="{8EE0DF06-449A-4461-9644-BB230C417BBC}" srcOrd="0" destOrd="0" presId="urn:microsoft.com/office/officeart/2005/8/layout/hProcess11"/>
    <dgm:cxn modelId="{85DD3357-087D-49C1-8E92-0A6CE2778B9C}" srcId="{945E8872-3E13-4EAB-86BD-D02EBC98BA6D}" destId="{D4BFED66-1C7A-4C30-9946-00D3E74443DB}" srcOrd="0" destOrd="0" parTransId="{CF7D0AC1-C0DA-4CDD-9E50-FBC54221CE46}" sibTransId="{C00CCAD7-147A-46FE-B814-BA8DDEE45CC0}"/>
    <dgm:cxn modelId="{7D111487-58CF-4DA1-BFF9-812C621F87E7}" srcId="{945E8872-3E13-4EAB-86BD-D02EBC98BA6D}" destId="{C5A0C3A5-1243-4782-B644-D5B2DDB6213F}" srcOrd="2" destOrd="0" parTransId="{1CDCC49D-A434-4AD6-AC41-E30E3DD151E6}" sibTransId="{40D1F0AC-7A20-4366-BA28-17D68F6A2613}"/>
    <dgm:cxn modelId="{6D88A993-CCBE-49DC-9B31-08B495AA3273}" type="presOf" srcId="{945E8872-3E13-4EAB-86BD-D02EBC98BA6D}" destId="{F46B18B3-C461-4154-BBB9-58B75BFA1621}" srcOrd="0" destOrd="0" presId="urn:microsoft.com/office/officeart/2005/8/layout/hProcess11"/>
    <dgm:cxn modelId="{5A7DCCCA-B3A0-4957-9DBE-A56299581451}" srcId="{945E8872-3E13-4EAB-86BD-D02EBC98BA6D}" destId="{3BBEA3FB-CAFB-494D-A1D0-6CC3579A01B7}" srcOrd="3" destOrd="0" parTransId="{39A2A2A1-0876-42B9-AC67-B236236BFAD9}" sibTransId="{A68D2006-560C-4CA6-BA45-82A5565B673D}"/>
    <dgm:cxn modelId="{C089BADA-AC00-4D5A-A323-BF99CAAFA625}" type="presOf" srcId="{8CF602AE-A4CB-44A6-B906-44767B9189DA}" destId="{58D97325-A9CC-4AEB-8B44-9A69F4DA8843}" srcOrd="0" destOrd="0" presId="urn:microsoft.com/office/officeart/2005/8/layout/hProcess11"/>
    <dgm:cxn modelId="{4B2F68DD-DAC9-490D-917E-6F93515F73A7}" type="presOf" srcId="{F8570E70-5B14-4BB6-9582-12DAA15BB256}" destId="{B2F064F7-C243-4A69-9E28-F4EF95B570A2}" srcOrd="0" destOrd="0" presId="urn:microsoft.com/office/officeart/2005/8/layout/hProcess11"/>
    <dgm:cxn modelId="{1CDE10FC-3E64-4AAA-A0EE-85E640163651}" srcId="{945E8872-3E13-4EAB-86BD-D02EBC98BA6D}" destId="{F8570E70-5B14-4BB6-9582-12DAA15BB256}" srcOrd="1" destOrd="0" parTransId="{43E54F5E-FF0E-435D-8B5B-CA0A966B768A}" sibTransId="{6392DA22-8B9A-473D-906B-E561AC0D5F87}"/>
    <dgm:cxn modelId="{A5742E44-E965-416A-83F8-39DE38A4C138}" type="presParOf" srcId="{F46B18B3-C461-4154-BBB9-58B75BFA1621}" destId="{0014E74F-77C9-4100-8797-53276BA96891}" srcOrd="0" destOrd="0" presId="urn:microsoft.com/office/officeart/2005/8/layout/hProcess11"/>
    <dgm:cxn modelId="{004C0A79-E395-4F9B-890B-AE38C7AD4DE7}" type="presParOf" srcId="{F46B18B3-C461-4154-BBB9-58B75BFA1621}" destId="{995CED74-1B0A-47E1-9596-9926BD5C8B32}" srcOrd="1" destOrd="0" presId="urn:microsoft.com/office/officeart/2005/8/layout/hProcess11"/>
    <dgm:cxn modelId="{87BBE60B-65F3-431C-8FA0-9D1ED9E8C03A}" type="presParOf" srcId="{995CED74-1B0A-47E1-9596-9926BD5C8B32}" destId="{3C606175-326B-4C42-9792-F703BBA0E105}" srcOrd="0" destOrd="0" presId="urn:microsoft.com/office/officeart/2005/8/layout/hProcess11"/>
    <dgm:cxn modelId="{9B96977F-3DA7-4930-A076-166F686FA079}" type="presParOf" srcId="{3C606175-326B-4C42-9792-F703BBA0E105}" destId="{3C7213E7-BAD8-4792-B26A-89CB51E9DDE6}" srcOrd="0" destOrd="0" presId="urn:microsoft.com/office/officeart/2005/8/layout/hProcess11"/>
    <dgm:cxn modelId="{D85466DC-E0E9-4537-918C-62527A790E2E}" type="presParOf" srcId="{3C606175-326B-4C42-9792-F703BBA0E105}" destId="{EA620180-6DF9-4459-A9AC-F791B0B701B5}" srcOrd="1" destOrd="0" presId="urn:microsoft.com/office/officeart/2005/8/layout/hProcess11"/>
    <dgm:cxn modelId="{36C5E6E2-1D28-4232-8A1F-B1C60FC2F427}" type="presParOf" srcId="{3C606175-326B-4C42-9792-F703BBA0E105}" destId="{0B496BC9-3014-4747-AD06-F6D3D9155687}" srcOrd="2" destOrd="0" presId="urn:microsoft.com/office/officeart/2005/8/layout/hProcess11"/>
    <dgm:cxn modelId="{1020F873-DB30-4D05-B4EB-6E7DCD5B6C51}" type="presParOf" srcId="{995CED74-1B0A-47E1-9596-9926BD5C8B32}" destId="{88236FD4-526D-4232-8124-FE1D0D819761}" srcOrd="1" destOrd="0" presId="urn:microsoft.com/office/officeart/2005/8/layout/hProcess11"/>
    <dgm:cxn modelId="{713FB421-5F7A-4662-9185-A5F25C972C79}" type="presParOf" srcId="{995CED74-1B0A-47E1-9596-9926BD5C8B32}" destId="{E5F5E3E2-D5F0-41A2-B941-F11C417EFD0F}" srcOrd="2" destOrd="0" presId="urn:microsoft.com/office/officeart/2005/8/layout/hProcess11"/>
    <dgm:cxn modelId="{D5715A2A-D4F8-424B-98A8-98A6303F2707}" type="presParOf" srcId="{E5F5E3E2-D5F0-41A2-B941-F11C417EFD0F}" destId="{B2F064F7-C243-4A69-9E28-F4EF95B570A2}" srcOrd="0" destOrd="0" presId="urn:microsoft.com/office/officeart/2005/8/layout/hProcess11"/>
    <dgm:cxn modelId="{C19EE825-03E9-4A22-BF35-F6A4DE185634}" type="presParOf" srcId="{E5F5E3E2-D5F0-41A2-B941-F11C417EFD0F}" destId="{7BFD8730-05A7-4C49-863E-B897700E15C5}" srcOrd="1" destOrd="0" presId="urn:microsoft.com/office/officeart/2005/8/layout/hProcess11"/>
    <dgm:cxn modelId="{2BAE6D94-FA36-413E-B35F-A81D151B3F8E}" type="presParOf" srcId="{E5F5E3E2-D5F0-41A2-B941-F11C417EFD0F}" destId="{2DD13476-39F0-42CC-891A-47841F937948}" srcOrd="2" destOrd="0" presId="urn:microsoft.com/office/officeart/2005/8/layout/hProcess11"/>
    <dgm:cxn modelId="{1BBE44A5-6C0A-4860-B8F5-4E5A0DDD91DD}" type="presParOf" srcId="{995CED74-1B0A-47E1-9596-9926BD5C8B32}" destId="{60786C73-5ABA-4413-858C-65BAFBB7141A}" srcOrd="3" destOrd="0" presId="urn:microsoft.com/office/officeart/2005/8/layout/hProcess11"/>
    <dgm:cxn modelId="{67D4B42C-FE12-40A6-874E-AB8276CE89A0}" type="presParOf" srcId="{995CED74-1B0A-47E1-9596-9926BD5C8B32}" destId="{F21F6917-F8E4-4BE4-89CD-03C0B5A2C30D}" srcOrd="4" destOrd="0" presId="urn:microsoft.com/office/officeart/2005/8/layout/hProcess11"/>
    <dgm:cxn modelId="{A611D6AE-F04D-4CEB-AD90-DD13FAD5B815}" type="presParOf" srcId="{F21F6917-F8E4-4BE4-89CD-03C0B5A2C30D}" destId="{C8C47177-7B04-40CC-ABFC-EDAAFE5731B0}" srcOrd="0" destOrd="0" presId="urn:microsoft.com/office/officeart/2005/8/layout/hProcess11"/>
    <dgm:cxn modelId="{36348FCC-B254-4EC3-95BD-33F2B1DD8E8A}" type="presParOf" srcId="{F21F6917-F8E4-4BE4-89CD-03C0B5A2C30D}" destId="{FF8B7AC0-A268-4F05-B66D-344549419670}" srcOrd="1" destOrd="0" presId="urn:microsoft.com/office/officeart/2005/8/layout/hProcess11"/>
    <dgm:cxn modelId="{A37E3269-5A68-409A-9D01-1D67BDAEECCB}" type="presParOf" srcId="{F21F6917-F8E4-4BE4-89CD-03C0B5A2C30D}" destId="{786A1DA5-D8E5-4A6E-890B-EDFF0426DD2E}" srcOrd="2" destOrd="0" presId="urn:microsoft.com/office/officeart/2005/8/layout/hProcess11"/>
    <dgm:cxn modelId="{9641A64F-1A99-422A-B753-D9179A892504}" type="presParOf" srcId="{995CED74-1B0A-47E1-9596-9926BD5C8B32}" destId="{97E3F1EF-768B-4C70-91F7-E4749F68A991}" srcOrd="5" destOrd="0" presId="urn:microsoft.com/office/officeart/2005/8/layout/hProcess11"/>
    <dgm:cxn modelId="{73E52903-D764-44E7-AADF-74D5DD0FA0ED}" type="presParOf" srcId="{995CED74-1B0A-47E1-9596-9926BD5C8B32}" destId="{4815B153-6FDA-43DA-BA36-34B960EAC462}" srcOrd="6" destOrd="0" presId="urn:microsoft.com/office/officeart/2005/8/layout/hProcess11"/>
    <dgm:cxn modelId="{FD277BB1-AECF-4DCA-88B9-371285068C40}" type="presParOf" srcId="{4815B153-6FDA-43DA-BA36-34B960EAC462}" destId="{8EE0DF06-449A-4461-9644-BB230C417BBC}" srcOrd="0" destOrd="0" presId="urn:microsoft.com/office/officeart/2005/8/layout/hProcess11"/>
    <dgm:cxn modelId="{5F36CFA9-45C4-4C27-8904-2A7F0BB8B2EB}" type="presParOf" srcId="{4815B153-6FDA-43DA-BA36-34B960EAC462}" destId="{D2534CDB-0D8A-427E-9F80-3C36C1A3A9B9}" srcOrd="1" destOrd="0" presId="urn:microsoft.com/office/officeart/2005/8/layout/hProcess11"/>
    <dgm:cxn modelId="{94094569-3BB8-4DA3-9BC3-5FCABD8058D6}" type="presParOf" srcId="{4815B153-6FDA-43DA-BA36-34B960EAC462}" destId="{A5D1B615-1CB6-40A5-8F6A-2EA340FF9AEA}" srcOrd="2" destOrd="0" presId="urn:microsoft.com/office/officeart/2005/8/layout/hProcess11"/>
    <dgm:cxn modelId="{13B83DA6-CABB-4F4D-BBA6-26ADEA03E0D8}" type="presParOf" srcId="{995CED74-1B0A-47E1-9596-9926BD5C8B32}" destId="{49D161FB-0D9E-4D89-93EA-C538F1A92AC6}" srcOrd="7" destOrd="0" presId="urn:microsoft.com/office/officeart/2005/8/layout/hProcess11"/>
    <dgm:cxn modelId="{A833C074-04DF-4596-9379-21D083A996AB}" type="presParOf" srcId="{995CED74-1B0A-47E1-9596-9926BD5C8B32}" destId="{E69F02CB-7091-4A1C-8686-70E459D201F5}" srcOrd="8" destOrd="0" presId="urn:microsoft.com/office/officeart/2005/8/layout/hProcess11"/>
    <dgm:cxn modelId="{063552E9-7ECC-4FE0-AE14-EFCD9C7B2561}" type="presParOf" srcId="{E69F02CB-7091-4A1C-8686-70E459D201F5}" destId="{58D97325-A9CC-4AEB-8B44-9A69F4DA8843}" srcOrd="0" destOrd="0" presId="urn:microsoft.com/office/officeart/2005/8/layout/hProcess11"/>
    <dgm:cxn modelId="{D794167C-453F-4AA7-BF7F-690EA2AAAFD1}" type="presParOf" srcId="{E69F02CB-7091-4A1C-8686-70E459D201F5}" destId="{46054C9C-A0DB-470E-B11D-7FA9C51AFEFC}" srcOrd="1" destOrd="0" presId="urn:microsoft.com/office/officeart/2005/8/layout/hProcess11"/>
    <dgm:cxn modelId="{7F6C6F01-8E11-4A72-BD4B-B9CE2C1D4ED5}" type="presParOf" srcId="{E69F02CB-7091-4A1C-8686-70E459D201F5}" destId="{80CD99FC-1C6A-40F9-B65E-AECF344C971D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14E74F-77C9-4100-8797-53276BA96891}">
      <dsp:nvSpPr>
        <dsp:cNvPr id="0" name=""/>
        <dsp:cNvSpPr/>
      </dsp:nvSpPr>
      <dsp:spPr>
        <a:xfrm>
          <a:off x="0" y="683212"/>
          <a:ext cx="7903952" cy="910950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C7213E7-BAD8-4792-B26A-89CB51E9DDE6}">
      <dsp:nvSpPr>
        <dsp:cNvPr id="0" name=""/>
        <dsp:cNvSpPr/>
      </dsp:nvSpPr>
      <dsp:spPr>
        <a:xfrm>
          <a:off x="3126" y="0"/>
          <a:ext cx="1366789" cy="9109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anchor="b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300" kern="1200" dirty="0">
              <a:latin typeface="Arial"/>
            </a:rPr>
            <a:t> Coleta</a:t>
          </a:r>
          <a:endParaRPr lang="pt-BR" sz="1300" kern="1200" dirty="0"/>
        </a:p>
      </dsp:txBody>
      <dsp:txXfrm>
        <a:off x="3126" y="0"/>
        <a:ext cx="1366789" cy="910950"/>
      </dsp:txXfrm>
    </dsp:sp>
    <dsp:sp modelId="{EA620180-6DF9-4459-A9AC-F791B0B701B5}">
      <dsp:nvSpPr>
        <dsp:cNvPr id="0" name=""/>
        <dsp:cNvSpPr/>
      </dsp:nvSpPr>
      <dsp:spPr>
        <a:xfrm>
          <a:off x="572652" y="1024818"/>
          <a:ext cx="227737" cy="22773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F064F7-C243-4A69-9E28-F4EF95B570A2}">
      <dsp:nvSpPr>
        <dsp:cNvPr id="0" name=""/>
        <dsp:cNvSpPr/>
      </dsp:nvSpPr>
      <dsp:spPr>
        <a:xfrm>
          <a:off x="1438254" y="1366424"/>
          <a:ext cx="1366789" cy="9109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anchor="t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300" kern="1200" dirty="0">
              <a:latin typeface="Arial"/>
            </a:rPr>
            <a:t> Transformação (Power Query)</a:t>
          </a:r>
          <a:endParaRPr lang="pt-BR" sz="1300" kern="1200" dirty="0"/>
        </a:p>
      </dsp:txBody>
      <dsp:txXfrm>
        <a:off x="1438254" y="1366424"/>
        <a:ext cx="1366789" cy="910950"/>
      </dsp:txXfrm>
    </dsp:sp>
    <dsp:sp modelId="{7BFD8730-05A7-4C49-863E-B897700E15C5}">
      <dsp:nvSpPr>
        <dsp:cNvPr id="0" name=""/>
        <dsp:cNvSpPr/>
      </dsp:nvSpPr>
      <dsp:spPr>
        <a:xfrm>
          <a:off x="2007780" y="1024818"/>
          <a:ext cx="227737" cy="22773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C47177-7B04-40CC-ABFC-EDAAFE5731B0}">
      <dsp:nvSpPr>
        <dsp:cNvPr id="0" name=""/>
        <dsp:cNvSpPr/>
      </dsp:nvSpPr>
      <dsp:spPr>
        <a:xfrm>
          <a:off x="2873383" y="0"/>
          <a:ext cx="1366789" cy="9109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anchor="b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300" kern="1200" dirty="0">
              <a:latin typeface="Arial"/>
            </a:rPr>
            <a:t> Criação do Dashboard</a:t>
          </a:r>
          <a:endParaRPr lang="pt-BR" sz="1300" kern="1200" dirty="0"/>
        </a:p>
      </dsp:txBody>
      <dsp:txXfrm>
        <a:off x="2873383" y="0"/>
        <a:ext cx="1366789" cy="910950"/>
      </dsp:txXfrm>
    </dsp:sp>
    <dsp:sp modelId="{FF8B7AC0-A268-4F05-B66D-344549419670}">
      <dsp:nvSpPr>
        <dsp:cNvPr id="0" name=""/>
        <dsp:cNvSpPr/>
      </dsp:nvSpPr>
      <dsp:spPr>
        <a:xfrm>
          <a:off x="3442909" y="1024818"/>
          <a:ext cx="227737" cy="22773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E0DF06-449A-4461-9644-BB230C417BBC}">
      <dsp:nvSpPr>
        <dsp:cNvPr id="0" name=""/>
        <dsp:cNvSpPr/>
      </dsp:nvSpPr>
      <dsp:spPr>
        <a:xfrm>
          <a:off x="4308512" y="1366424"/>
          <a:ext cx="1366789" cy="9109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anchor="t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300" kern="1200" dirty="0">
              <a:latin typeface="Arial"/>
            </a:rPr>
            <a:t> Publicação do relatório</a:t>
          </a:r>
        </a:p>
      </dsp:txBody>
      <dsp:txXfrm>
        <a:off x="4308512" y="1366424"/>
        <a:ext cx="1366789" cy="910950"/>
      </dsp:txXfrm>
    </dsp:sp>
    <dsp:sp modelId="{D2534CDB-0D8A-427E-9F80-3C36C1A3A9B9}">
      <dsp:nvSpPr>
        <dsp:cNvPr id="0" name=""/>
        <dsp:cNvSpPr/>
      </dsp:nvSpPr>
      <dsp:spPr>
        <a:xfrm>
          <a:off x="4878038" y="1024818"/>
          <a:ext cx="227737" cy="22773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8D97325-A9CC-4AEB-8B44-9A69F4DA8843}">
      <dsp:nvSpPr>
        <dsp:cNvPr id="0" name=""/>
        <dsp:cNvSpPr/>
      </dsp:nvSpPr>
      <dsp:spPr>
        <a:xfrm>
          <a:off x="5743641" y="0"/>
          <a:ext cx="1366789" cy="9109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anchor="b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300" kern="1200" dirty="0">
              <a:latin typeface="Arial"/>
            </a:rPr>
            <a:t> Inserção em um Dashboard</a:t>
          </a:r>
          <a:endParaRPr lang="pt-BR" sz="1300" kern="1200" dirty="0"/>
        </a:p>
      </dsp:txBody>
      <dsp:txXfrm>
        <a:off x="5743641" y="0"/>
        <a:ext cx="1366789" cy="910950"/>
      </dsp:txXfrm>
    </dsp:sp>
    <dsp:sp modelId="{46054C9C-A0DB-470E-B11D-7FA9C51AFEFC}">
      <dsp:nvSpPr>
        <dsp:cNvPr id="0" name=""/>
        <dsp:cNvSpPr/>
      </dsp:nvSpPr>
      <dsp:spPr>
        <a:xfrm>
          <a:off x="6313167" y="1024818"/>
          <a:ext cx="227737" cy="22773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2" name="Google Shape;6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dirty="0" err="1"/>
              <a:t>Indicador</a:t>
            </a:r>
            <a:r>
              <a:rPr lang="en-US" dirty="0"/>
              <a:t> de performance</a:t>
            </a:r>
          </a:p>
          <a:p>
            <a:pPr marL="0" indent="0">
              <a:buNone/>
            </a:pPr>
            <a:r>
              <a:rPr lang="en-US" dirty="0"/>
              <a:t>Progresso e </a:t>
            </a:r>
            <a:r>
              <a:rPr lang="en-US" dirty="0" err="1"/>
              <a:t>quanto</a:t>
            </a:r>
            <a:r>
              <a:rPr lang="en-US" dirty="0"/>
              <a:t> a </a:t>
            </a:r>
            <a:r>
              <a:rPr lang="en-US" dirty="0" err="1"/>
              <a:t>empresa</a:t>
            </a:r>
            <a:r>
              <a:rPr lang="en-US" dirty="0"/>
              <a:t> </a:t>
            </a:r>
            <a:r>
              <a:rPr lang="en-US" dirty="0" err="1"/>
              <a:t>está</a:t>
            </a:r>
            <a:r>
              <a:rPr lang="en-US" dirty="0"/>
              <a:t> </a:t>
            </a:r>
            <a:r>
              <a:rPr lang="en-US" dirty="0" err="1"/>
              <a:t>nos</a:t>
            </a:r>
            <a:r>
              <a:rPr lang="en-US" dirty="0"/>
              <a:t> </a:t>
            </a:r>
            <a:r>
              <a:rPr lang="en-US" dirty="0" err="1"/>
              <a:t>trilhos</a:t>
            </a:r>
            <a:endParaRPr lang="pt-BR"/>
          </a:p>
          <a:p>
            <a:pPr marL="0" indent="0">
              <a:buNone/>
            </a:pPr>
            <a:r>
              <a:rPr lang="en-US" dirty="0"/>
              <a:t>KPIs para </a:t>
            </a:r>
            <a:r>
              <a:rPr lang="en-US" dirty="0" err="1"/>
              <a:t>cada</a:t>
            </a:r>
            <a:r>
              <a:rPr lang="en-US" dirty="0"/>
              <a:t> </a:t>
            </a:r>
            <a:r>
              <a:rPr lang="en-US" dirty="0" err="1"/>
              <a:t>Setor</a:t>
            </a:r>
          </a:p>
        </p:txBody>
      </p:sp>
    </p:spTree>
    <p:extLst>
      <p:ext uri="{BB962C8B-B14F-4D97-AF65-F5344CB8AC3E}">
        <p14:creationId xmlns:p14="http://schemas.microsoft.com/office/powerpoint/2010/main" val="39037806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dirty="0" err="1"/>
              <a:t>Indicador</a:t>
            </a:r>
            <a:r>
              <a:rPr lang="en-US" dirty="0"/>
              <a:t> de performance</a:t>
            </a:r>
          </a:p>
          <a:p>
            <a:pPr marL="0" indent="0">
              <a:buNone/>
            </a:pPr>
            <a:r>
              <a:rPr lang="en-US" dirty="0"/>
              <a:t>Progresso e </a:t>
            </a:r>
            <a:r>
              <a:rPr lang="en-US" dirty="0" err="1"/>
              <a:t>quanto</a:t>
            </a:r>
            <a:r>
              <a:rPr lang="en-US" dirty="0"/>
              <a:t> a </a:t>
            </a:r>
            <a:r>
              <a:rPr lang="en-US" dirty="0" err="1"/>
              <a:t>empresa</a:t>
            </a:r>
            <a:r>
              <a:rPr lang="en-US" dirty="0"/>
              <a:t> </a:t>
            </a:r>
            <a:r>
              <a:rPr lang="en-US" dirty="0" err="1"/>
              <a:t>está</a:t>
            </a:r>
            <a:r>
              <a:rPr lang="en-US" dirty="0"/>
              <a:t> </a:t>
            </a:r>
            <a:r>
              <a:rPr lang="en-US" dirty="0" err="1"/>
              <a:t>nos</a:t>
            </a:r>
            <a:r>
              <a:rPr lang="en-US" dirty="0"/>
              <a:t> </a:t>
            </a:r>
            <a:r>
              <a:rPr lang="en-US" dirty="0" err="1"/>
              <a:t>trilhos</a:t>
            </a:r>
            <a:endParaRPr lang="pt-BR"/>
          </a:p>
          <a:p>
            <a:pPr marL="0" indent="0">
              <a:buNone/>
            </a:pPr>
            <a:r>
              <a:rPr lang="en-US" dirty="0"/>
              <a:t>KPIs para </a:t>
            </a:r>
            <a:r>
              <a:rPr lang="en-US" dirty="0" err="1"/>
              <a:t>cada</a:t>
            </a:r>
            <a:r>
              <a:rPr lang="en-US" dirty="0"/>
              <a:t> </a:t>
            </a:r>
            <a:r>
              <a:rPr lang="en-US" dirty="0" err="1"/>
              <a:t>Setor</a:t>
            </a:r>
          </a:p>
        </p:txBody>
      </p:sp>
    </p:spTree>
    <p:extLst>
      <p:ext uri="{BB962C8B-B14F-4D97-AF65-F5344CB8AC3E}">
        <p14:creationId xmlns:p14="http://schemas.microsoft.com/office/powerpoint/2010/main" val="1868751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dirty="0" err="1"/>
              <a:t>Indicador</a:t>
            </a:r>
            <a:r>
              <a:rPr lang="en-US" dirty="0"/>
              <a:t> de performance</a:t>
            </a:r>
          </a:p>
          <a:p>
            <a:pPr marL="0" indent="0">
              <a:buNone/>
            </a:pPr>
            <a:r>
              <a:rPr lang="en-US" dirty="0"/>
              <a:t>Progresso e </a:t>
            </a:r>
            <a:r>
              <a:rPr lang="en-US" dirty="0" err="1"/>
              <a:t>quanto</a:t>
            </a:r>
            <a:r>
              <a:rPr lang="en-US" dirty="0"/>
              <a:t> a </a:t>
            </a:r>
            <a:r>
              <a:rPr lang="en-US" dirty="0" err="1"/>
              <a:t>empresa</a:t>
            </a:r>
            <a:r>
              <a:rPr lang="en-US" dirty="0"/>
              <a:t> </a:t>
            </a:r>
            <a:r>
              <a:rPr lang="en-US" dirty="0" err="1"/>
              <a:t>está</a:t>
            </a:r>
            <a:r>
              <a:rPr lang="en-US" dirty="0"/>
              <a:t> </a:t>
            </a:r>
            <a:r>
              <a:rPr lang="en-US" dirty="0" err="1"/>
              <a:t>nos</a:t>
            </a:r>
            <a:r>
              <a:rPr lang="en-US" dirty="0"/>
              <a:t> </a:t>
            </a:r>
            <a:r>
              <a:rPr lang="en-US" dirty="0" err="1"/>
              <a:t>trilhos</a:t>
            </a:r>
            <a:endParaRPr lang="pt-BR"/>
          </a:p>
          <a:p>
            <a:pPr marL="0" indent="0">
              <a:buNone/>
            </a:pPr>
            <a:r>
              <a:rPr lang="en-US" dirty="0"/>
              <a:t>KPIs para </a:t>
            </a:r>
            <a:r>
              <a:rPr lang="en-US" dirty="0" err="1"/>
              <a:t>cada</a:t>
            </a:r>
            <a:r>
              <a:rPr lang="en-US" dirty="0"/>
              <a:t> </a:t>
            </a:r>
            <a:r>
              <a:rPr lang="en-US" dirty="0" err="1"/>
              <a:t>Setor</a:t>
            </a:r>
          </a:p>
        </p:txBody>
      </p:sp>
    </p:spTree>
    <p:extLst>
      <p:ext uri="{BB962C8B-B14F-4D97-AF65-F5344CB8AC3E}">
        <p14:creationId xmlns:p14="http://schemas.microsoft.com/office/powerpoint/2010/main" val="42094278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dirty="0" err="1"/>
              <a:t>Indicador</a:t>
            </a:r>
            <a:r>
              <a:rPr lang="en-US" dirty="0"/>
              <a:t> de performance</a:t>
            </a:r>
          </a:p>
          <a:p>
            <a:pPr marL="0" indent="0">
              <a:buNone/>
            </a:pPr>
            <a:r>
              <a:rPr lang="en-US" dirty="0"/>
              <a:t>Progresso e </a:t>
            </a:r>
            <a:r>
              <a:rPr lang="en-US" dirty="0" err="1"/>
              <a:t>quanto</a:t>
            </a:r>
            <a:r>
              <a:rPr lang="en-US" dirty="0"/>
              <a:t> a </a:t>
            </a:r>
            <a:r>
              <a:rPr lang="en-US" dirty="0" err="1"/>
              <a:t>empresa</a:t>
            </a:r>
            <a:r>
              <a:rPr lang="en-US" dirty="0"/>
              <a:t> </a:t>
            </a:r>
            <a:r>
              <a:rPr lang="en-US" dirty="0" err="1"/>
              <a:t>está</a:t>
            </a:r>
            <a:r>
              <a:rPr lang="en-US" dirty="0"/>
              <a:t> </a:t>
            </a:r>
            <a:r>
              <a:rPr lang="en-US" dirty="0" err="1"/>
              <a:t>nos</a:t>
            </a:r>
            <a:r>
              <a:rPr lang="en-US" dirty="0"/>
              <a:t> </a:t>
            </a:r>
            <a:r>
              <a:rPr lang="en-US" dirty="0" err="1"/>
              <a:t>trilhos</a:t>
            </a:r>
            <a:endParaRPr lang="pt-BR"/>
          </a:p>
          <a:p>
            <a:pPr marL="0" indent="0">
              <a:buNone/>
            </a:pPr>
            <a:r>
              <a:rPr lang="en-US" dirty="0"/>
              <a:t>KPIs para </a:t>
            </a:r>
            <a:r>
              <a:rPr lang="en-US" dirty="0" err="1"/>
              <a:t>cada</a:t>
            </a:r>
            <a:r>
              <a:rPr lang="en-US" dirty="0"/>
              <a:t> </a:t>
            </a:r>
            <a:r>
              <a:rPr lang="en-US" dirty="0" err="1"/>
              <a:t>Setor</a:t>
            </a:r>
          </a:p>
        </p:txBody>
      </p:sp>
    </p:spTree>
    <p:extLst>
      <p:ext uri="{BB962C8B-B14F-4D97-AF65-F5344CB8AC3E}">
        <p14:creationId xmlns:p14="http://schemas.microsoft.com/office/powerpoint/2010/main" val="1106193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dirty="0" err="1"/>
              <a:t>Esta</a:t>
            </a:r>
            <a:r>
              <a:rPr lang="en-US" dirty="0"/>
              <a:t> </a:t>
            </a:r>
            <a:r>
              <a:rPr lang="en-US" dirty="0" err="1"/>
              <a:t>ação</a:t>
            </a:r>
            <a:r>
              <a:rPr lang="en-US" dirty="0"/>
              <a:t> é </a:t>
            </a:r>
            <a:r>
              <a:rPr lang="en-US" dirty="0" err="1"/>
              <a:t>muitas</a:t>
            </a:r>
            <a:r>
              <a:rPr lang="en-US" dirty="0"/>
              <a:t> </a:t>
            </a:r>
            <a:r>
              <a:rPr lang="en-US" dirty="0" err="1"/>
              <a:t>vezes</a:t>
            </a:r>
            <a:r>
              <a:rPr lang="en-US" dirty="0"/>
              <a:t> </a:t>
            </a:r>
            <a:r>
              <a:rPr lang="en-US" dirty="0" err="1"/>
              <a:t>necessária</a:t>
            </a:r>
            <a:r>
              <a:rPr lang="en-US" dirty="0"/>
              <a:t> </a:t>
            </a:r>
            <a:r>
              <a:rPr lang="en-US" dirty="0" err="1"/>
              <a:t>devido</a:t>
            </a:r>
            <a:r>
              <a:rPr lang="en-US" dirty="0"/>
              <a:t> à </a:t>
            </a:r>
            <a:r>
              <a:rPr lang="en-US" dirty="0" err="1"/>
              <a:t>política</a:t>
            </a:r>
            <a:r>
              <a:rPr lang="en-US" dirty="0"/>
              <a:t> de </a:t>
            </a:r>
            <a:r>
              <a:rPr lang="en-US" dirty="0" err="1"/>
              <a:t>segurança</a:t>
            </a:r>
            <a:r>
              <a:rPr lang="en-US" dirty="0"/>
              <a:t> da </a:t>
            </a:r>
            <a:r>
              <a:rPr lang="en-US" dirty="0" err="1"/>
              <a:t>organização</a:t>
            </a:r>
            <a:r>
              <a:rPr lang="en-US" dirty="0"/>
              <a:t>. Por </a:t>
            </a:r>
            <a:r>
              <a:rPr lang="en-US" dirty="0" err="1"/>
              <a:t>exemplo</a:t>
            </a:r>
            <a:r>
              <a:rPr lang="en-US" dirty="0"/>
              <a:t>, </a:t>
            </a:r>
            <a:r>
              <a:rPr lang="en-US" dirty="0" err="1"/>
              <a:t>quando</a:t>
            </a:r>
            <a:r>
              <a:rPr lang="en-US" dirty="0"/>
              <a:t> a </a:t>
            </a:r>
            <a:r>
              <a:rPr lang="en-US" dirty="0" err="1"/>
              <a:t>palavra</a:t>
            </a:r>
            <a:r>
              <a:rPr lang="en-US" dirty="0"/>
              <a:t>-passe </a:t>
            </a:r>
            <a:r>
              <a:rPr lang="en-US" dirty="0" err="1"/>
              <a:t>precisa</a:t>
            </a:r>
            <a:r>
              <a:rPr lang="en-US" dirty="0"/>
              <a:t> de ser </a:t>
            </a:r>
            <a:r>
              <a:rPr lang="en-US" dirty="0" err="1"/>
              <a:t>atualizada</a:t>
            </a:r>
            <a:r>
              <a:rPr lang="en-US" dirty="0"/>
              <a:t> a </a:t>
            </a:r>
            <a:r>
              <a:rPr lang="en-US" dirty="0" err="1"/>
              <a:t>cada</a:t>
            </a:r>
            <a:r>
              <a:rPr lang="en-US" dirty="0"/>
              <a:t> 90 </a:t>
            </a:r>
            <a:r>
              <a:rPr lang="en-US" dirty="0" err="1"/>
              <a:t>dias</a:t>
            </a:r>
            <a:r>
              <a:rPr lang="en-US" dirty="0"/>
              <a:t>. Pode </a:t>
            </a:r>
            <a:r>
              <a:rPr lang="en-US" dirty="0" err="1"/>
              <a:t>alterar</a:t>
            </a:r>
            <a:r>
              <a:rPr lang="en-US" dirty="0"/>
              <a:t> a </a:t>
            </a:r>
            <a:r>
              <a:rPr lang="en-US" dirty="0" err="1"/>
              <a:t>origem</a:t>
            </a:r>
            <a:r>
              <a:rPr lang="en-US" dirty="0"/>
              <a:t> de dados, </a:t>
            </a:r>
            <a:r>
              <a:rPr lang="en-US" dirty="0" err="1"/>
              <a:t>editar</a:t>
            </a:r>
            <a:r>
              <a:rPr lang="en-US" dirty="0"/>
              <a:t> </a:t>
            </a:r>
            <a:r>
              <a:rPr lang="en-US" dirty="0" err="1"/>
              <a:t>permissões</a:t>
            </a:r>
            <a:r>
              <a:rPr lang="en-US" dirty="0"/>
              <a:t> 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dirty="0" err="1"/>
              <a:t>limpar</a:t>
            </a:r>
            <a:r>
              <a:rPr lang="en-US" dirty="0"/>
              <a:t> </a:t>
            </a:r>
            <a:r>
              <a:rPr lang="en-US" dirty="0" err="1"/>
              <a:t>permissões</a:t>
            </a:r>
            <a:r>
              <a:rPr lang="en-US" dirty="0"/>
              <a:t>. 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805068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dirty="0" err="1"/>
              <a:t>Indicador</a:t>
            </a:r>
            <a:r>
              <a:rPr lang="en-US" dirty="0"/>
              <a:t> de performance</a:t>
            </a:r>
          </a:p>
          <a:p>
            <a:pPr marL="0" indent="0">
              <a:buNone/>
            </a:pPr>
            <a:r>
              <a:rPr lang="en-US" dirty="0"/>
              <a:t>Progresso e </a:t>
            </a:r>
            <a:r>
              <a:rPr lang="en-US" dirty="0" err="1"/>
              <a:t>quanto</a:t>
            </a:r>
            <a:r>
              <a:rPr lang="en-US" dirty="0"/>
              <a:t> a </a:t>
            </a:r>
            <a:r>
              <a:rPr lang="en-US" dirty="0" err="1"/>
              <a:t>empresa</a:t>
            </a:r>
            <a:r>
              <a:rPr lang="en-US" dirty="0"/>
              <a:t> </a:t>
            </a:r>
            <a:r>
              <a:rPr lang="en-US" dirty="0" err="1"/>
              <a:t>está</a:t>
            </a:r>
            <a:r>
              <a:rPr lang="en-US" dirty="0"/>
              <a:t> </a:t>
            </a:r>
            <a:r>
              <a:rPr lang="en-US" dirty="0" err="1"/>
              <a:t>nos</a:t>
            </a:r>
            <a:r>
              <a:rPr lang="en-US" dirty="0"/>
              <a:t> </a:t>
            </a:r>
            <a:r>
              <a:rPr lang="en-US" dirty="0" err="1"/>
              <a:t>trilhos</a:t>
            </a:r>
            <a:endParaRPr lang="pt-BR"/>
          </a:p>
          <a:p>
            <a:pPr marL="0" indent="0">
              <a:buNone/>
            </a:pPr>
            <a:r>
              <a:rPr lang="en-US" dirty="0"/>
              <a:t>KPIs para </a:t>
            </a:r>
            <a:r>
              <a:rPr lang="en-US" dirty="0" err="1"/>
              <a:t>cada</a:t>
            </a:r>
            <a:r>
              <a:rPr lang="en-US" dirty="0"/>
              <a:t> </a:t>
            </a:r>
            <a:r>
              <a:rPr lang="en-US" dirty="0" err="1"/>
              <a:t>Setor</a:t>
            </a:r>
          </a:p>
        </p:txBody>
      </p:sp>
    </p:spTree>
    <p:extLst>
      <p:ext uri="{BB962C8B-B14F-4D97-AF65-F5344CB8AC3E}">
        <p14:creationId xmlns:p14="http://schemas.microsoft.com/office/powerpoint/2010/main" val="16766629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dirty="0" err="1"/>
              <a:t>Indicador</a:t>
            </a:r>
            <a:r>
              <a:rPr lang="en-US" dirty="0"/>
              <a:t> de performance</a:t>
            </a:r>
          </a:p>
          <a:p>
            <a:pPr marL="0" indent="0">
              <a:buNone/>
            </a:pPr>
            <a:r>
              <a:rPr lang="en-US" dirty="0"/>
              <a:t>Progresso e </a:t>
            </a:r>
            <a:r>
              <a:rPr lang="en-US" dirty="0" err="1"/>
              <a:t>quanto</a:t>
            </a:r>
            <a:r>
              <a:rPr lang="en-US" dirty="0"/>
              <a:t> a </a:t>
            </a:r>
            <a:r>
              <a:rPr lang="en-US" dirty="0" err="1"/>
              <a:t>empresa</a:t>
            </a:r>
            <a:r>
              <a:rPr lang="en-US" dirty="0"/>
              <a:t> </a:t>
            </a:r>
            <a:r>
              <a:rPr lang="en-US" dirty="0" err="1"/>
              <a:t>está</a:t>
            </a:r>
            <a:r>
              <a:rPr lang="en-US" dirty="0"/>
              <a:t> </a:t>
            </a:r>
            <a:r>
              <a:rPr lang="en-US" dirty="0" err="1"/>
              <a:t>nos</a:t>
            </a:r>
            <a:r>
              <a:rPr lang="en-US" dirty="0"/>
              <a:t> </a:t>
            </a:r>
            <a:r>
              <a:rPr lang="en-US" dirty="0" err="1"/>
              <a:t>trilhos</a:t>
            </a:r>
            <a:endParaRPr lang="pt-BR"/>
          </a:p>
          <a:p>
            <a:pPr marL="0" indent="0">
              <a:buNone/>
            </a:pPr>
            <a:r>
              <a:rPr lang="en-US" dirty="0"/>
              <a:t>KPIs para </a:t>
            </a:r>
            <a:r>
              <a:rPr lang="en-US" dirty="0" err="1"/>
              <a:t>cada</a:t>
            </a:r>
            <a:r>
              <a:rPr lang="en-US" dirty="0"/>
              <a:t> </a:t>
            </a:r>
            <a:r>
              <a:rPr lang="en-US" dirty="0" err="1"/>
              <a:t>Setor</a:t>
            </a:r>
          </a:p>
        </p:txBody>
      </p:sp>
    </p:spTree>
    <p:extLst>
      <p:ext uri="{BB962C8B-B14F-4D97-AF65-F5344CB8AC3E}">
        <p14:creationId xmlns:p14="http://schemas.microsoft.com/office/powerpoint/2010/main" val="17621440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dirty="0" err="1"/>
              <a:t>Apesar</a:t>
            </a:r>
            <a:r>
              <a:rPr lang="en-US" dirty="0"/>
              <a:t> do power BI </a:t>
            </a:r>
            <a:r>
              <a:rPr lang="en-US" dirty="0" err="1"/>
              <a:t>conseguir</a:t>
            </a:r>
            <a:r>
              <a:rPr lang="en-US" dirty="0"/>
              <a:t> </a:t>
            </a:r>
            <a:r>
              <a:rPr lang="en-US" dirty="0" err="1"/>
              <a:t>interpretar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dados </a:t>
            </a:r>
            <a:r>
              <a:rPr lang="en-US" dirty="0" err="1"/>
              <a:t>em</a:t>
            </a:r>
            <a:r>
              <a:rPr lang="en-US" dirty="0"/>
              <a:t> JSON e converter para tabular, é </a:t>
            </a:r>
            <a:r>
              <a:rPr lang="en-US" dirty="0" err="1"/>
              <a:t>preciso</a:t>
            </a:r>
            <a:r>
              <a:rPr lang="en-US" dirty="0"/>
              <a:t> </a:t>
            </a:r>
            <a:r>
              <a:rPr lang="en-US" dirty="0" err="1"/>
              <a:t>normalizar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dados antes de </a:t>
            </a:r>
            <a:r>
              <a:rPr lang="en-US" dirty="0" err="1"/>
              <a:t>gerar</a:t>
            </a:r>
            <a:r>
              <a:rPr lang="en-US" dirty="0"/>
              <a:t> </a:t>
            </a:r>
            <a:r>
              <a:rPr lang="en-US" dirty="0" err="1"/>
              <a:t>relatórios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dirty="0" err="1"/>
              <a:t>Os</a:t>
            </a:r>
            <a:r>
              <a:rPr lang="en-US" dirty="0"/>
              <a:t> dados </a:t>
            </a:r>
            <a:r>
              <a:rPr lang="en-US" dirty="0" err="1"/>
              <a:t>aparecem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registros</a:t>
            </a:r>
            <a:r>
              <a:rPr lang="en-US" dirty="0"/>
              <a:t> e </a:t>
            </a:r>
            <a:r>
              <a:rPr lang="en-US" dirty="0" err="1"/>
              <a:t>realizar</a:t>
            </a:r>
            <a:r>
              <a:rPr lang="en-US" dirty="0"/>
              <a:t> a </a:t>
            </a:r>
            <a:r>
              <a:rPr lang="en-US" dirty="0" err="1"/>
              <a:t>edição</a:t>
            </a:r>
            <a:r>
              <a:rPr lang="en-US" dirty="0"/>
              <a:t> no </a:t>
            </a:r>
            <a:r>
              <a:rPr lang="en-US" dirty="0" err="1"/>
              <a:t>powerbi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9464361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016358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3" name="Google Shape;103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31406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35200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84808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637792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46684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629386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717651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353767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3" name="Google Shape;103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022130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474960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dirty="0" err="1"/>
              <a:t>Esse</a:t>
            </a:r>
            <a:r>
              <a:rPr lang="en-US" dirty="0"/>
              <a:t> tempo </a:t>
            </a:r>
            <a:r>
              <a:rPr lang="en-US" dirty="0" err="1"/>
              <a:t>pode</a:t>
            </a:r>
            <a:r>
              <a:rPr lang="en-US" dirty="0"/>
              <a:t> ser </a:t>
            </a:r>
            <a:r>
              <a:rPr lang="en-US" dirty="0" err="1"/>
              <a:t>configurado</a:t>
            </a:r>
            <a:r>
              <a:rPr lang="en-US" dirty="0"/>
              <a:t> </a:t>
            </a:r>
            <a:r>
              <a:rPr lang="en-US" dirty="0" err="1"/>
              <a:t>pelo</a:t>
            </a:r>
            <a:r>
              <a:rPr lang="en-US" dirty="0"/>
              <a:t> admin para </a:t>
            </a:r>
            <a:r>
              <a:rPr lang="en-US" dirty="0" err="1"/>
              <a:t>evitar</a:t>
            </a:r>
            <a:r>
              <a:rPr lang="en-US" dirty="0"/>
              <a:t> o </a:t>
            </a:r>
            <a:r>
              <a:rPr lang="en-US" dirty="0" err="1"/>
              <a:t>monopólio</a:t>
            </a:r>
            <a:r>
              <a:rPr lang="en-US" dirty="0"/>
              <a:t> dos </a:t>
            </a:r>
            <a:r>
              <a:rPr lang="en-US" dirty="0" err="1"/>
              <a:t>recursos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apenas</a:t>
            </a:r>
            <a:r>
              <a:rPr lang="en-US" dirty="0"/>
              <a:t> um </a:t>
            </a:r>
            <a:r>
              <a:rPr lang="en-US" dirty="0" err="1"/>
              <a:t>usuário</a:t>
            </a:r>
            <a:r>
              <a:rPr lang="en-US" dirty="0"/>
              <a:t>. </a:t>
            </a:r>
            <a:r>
              <a:rPr lang="pt-BR" b="0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Esses tempos limite podem ser configurados para qualquer intervalo de tempo, de cinco segundos a até 30 minutos ou mais.</a:t>
            </a:r>
          </a:p>
          <a:p>
            <a:pPr marL="0" indent="0">
              <a:buNone/>
            </a:pPr>
            <a:endParaRPr lang="pt-BR" b="0" i="0" dirty="0">
              <a:solidFill>
                <a:srgbClr val="E6E6E6"/>
              </a:solidFill>
              <a:effectLst/>
              <a:latin typeface="Segoe UI" panose="020B0502040204020203" pitchFamily="34" charset="0"/>
            </a:endParaRPr>
          </a:p>
          <a:p>
            <a:pPr marL="0" indent="0">
              <a:buNone/>
            </a:pPr>
            <a:r>
              <a:rPr lang="pt-BR" b="0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Tempo expirado: Esse erro indica que você efetuou </a:t>
            </a:r>
            <a:r>
              <a:rPr lang="pt-BR" b="0" i="0" dirty="0" err="1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pull</a:t>
            </a:r>
            <a:r>
              <a:rPr lang="pt-BR" b="0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 de muitos dados, de acordo com as políticas da sua organização. Os administradores incorporam essa política para evitar a lentidão de um aplicativo ou conjunto de dados. </a:t>
            </a:r>
          </a:p>
          <a:p>
            <a:pPr marL="0" indent="0">
              <a:buNone/>
            </a:pPr>
            <a:endParaRPr lang="pt-BR" b="0" i="0" dirty="0">
              <a:solidFill>
                <a:srgbClr val="E6E6E6"/>
              </a:solidFill>
              <a:effectLst/>
              <a:latin typeface="Segoe UI" panose="020B0502040204020203" pitchFamily="34" charset="0"/>
            </a:endParaRPr>
          </a:p>
          <a:p>
            <a:pPr marL="0" indent="0">
              <a:buNone/>
            </a:pPr>
            <a:r>
              <a:rPr lang="pt-BR" b="0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Como resolver? Você pode resolver esse erro efetuando </a:t>
            </a:r>
            <a:r>
              <a:rPr lang="pt-BR" b="0" i="0" dirty="0" err="1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pull</a:t>
            </a:r>
            <a:r>
              <a:rPr lang="pt-BR" b="0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 de menos colunas ou linhas em uma única tabela. Utilizar agrupamentos e agregação. Junção de tabelas para reduzir a carga de processamento da tool. </a:t>
            </a:r>
          </a:p>
          <a:p>
            <a:pPr marL="0" indent="0">
              <a:buNone/>
            </a:pPr>
            <a:r>
              <a:rPr lang="pt-BR" b="0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Contudo, entenda que quanto mais complexa sua query mais processamento e tempo para recuperar os dados. Podendo aumentar o tempo de implementação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019041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 b="0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 Por exemplo, você pode combinar metade das colunas em uma consulta e a outra metade em uma consulta diferente. O Power Query pode mesclar essas duas consultas novamente depois que você terminar.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92867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3" name="Google Shape;103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 b="0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Ocasionalmente, você pode encontrar o erro "Não foi possível localizar nenhum dado formatado como uma tabela" ao importar dados do Microsoft Excel. </a:t>
            </a:r>
          </a:p>
          <a:p>
            <a:pPr marL="0" indent="0">
              <a:buNone/>
            </a:pPr>
            <a:endParaRPr lang="pt-BR" b="0" i="0" dirty="0">
              <a:solidFill>
                <a:srgbClr val="E6E6E6"/>
              </a:solidFill>
              <a:effectLst/>
              <a:latin typeface="Segoe UI" panose="020B0502040204020203" pitchFamily="34" charset="0"/>
            </a:endParaRPr>
          </a:p>
          <a:p>
            <a:pPr algn="l">
              <a:buFont typeface="+mj-lt"/>
              <a:buAutoNum type="arabicPeriod"/>
            </a:pPr>
            <a:r>
              <a:rPr lang="pt-BR" b="0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Abra sua pasta de trabalho do Excel e realce os dados que você deseja importar.</a:t>
            </a:r>
          </a:p>
          <a:p>
            <a:pPr algn="l">
              <a:buFont typeface="+mj-lt"/>
              <a:buAutoNum type="arabicPeriod"/>
            </a:pPr>
            <a:r>
              <a:rPr lang="pt-BR" b="0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Pressione o atalho de teclado </a:t>
            </a:r>
            <a:r>
              <a:rPr lang="pt-BR" b="1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CTRL-T</a:t>
            </a:r>
            <a:r>
              <a:rPr lang="pt-BR" b="0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. A primeira linha provavelmente será o cabeçalho das colunas.</a:t>
            </a:r>
          </a:p>
          <a:p>
            <a:pPr algn="l">
              <a:buFont typeface="+mj-lt"/>
              <a:buAutoNum type="arabicPeriod"/>
            </a:pPr>
            <a:r>
              <a:rPr lang="pt-BR" b="0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Verifique se os cabeçalhos de coluna refletem como você deseja nomear suas colunas. Em seguida, tente importar os dados do Excel novamente. Desta vez, isso deverá funcionar.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319398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 b="0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Ocasionalmente, você pode encontrar o erro "Não foi possível localizar nenhum dado formatado como uma tabela" ao importar dados do Microsoft Excel. </a:t>
            </a:r>
          </a:p>
          <a:p>
            <a:pPr marL="0" indent="0">
              <a:buNone/>
            </a:pPr>
            <a:endParaRPr lang="pt-BR" b="0" i="0" dirty="0">
              <a:solidFill>
                <a:srgbClr val="E6E6E6"/>
              </a:solidFill>
              <a:effectLst/>
              <a:latin typeface="Segoe UI" panose="020B0502040204020203" pitchFamily="34" charset="0"/>
            </a:endParaRPr>
          </a:p>
          <a:p>
            <a:pPr marL="158750" indent="0" algn="l">
              <a:buNone/>
            </a:pPr>
            <a:r>
              <a:rPr lang="pt-BR" b="0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Normalmente, esse erro é causado pela mudança de local do arquivo ou pela alteração das permissões do arquivo. Se a causa for a primeira, você precisará localizar o arquivo e alterar as configurações de origem.</a:t>
            </a:r>
          </a:p>
          <a:p>
            <a:pPr marL="158750" indent="0" algn="l">
              <a:buNone/>
            </a:pPr>
            <a:endParaRPr lang="pt-BR" b="0" i="0" dirty="0">
              <a:solidFill>
                <a:srgbClr val="E6E6E6"/>
              </a:solidFill>
              <a:effectLst/>
              <a:latin typeface="Segoe UI" panose="020B0502040204020203" pitchFamily="34" charset="0"/>
            </a:endParaRPr>
          </a:p>
          <a:p>
            <a:pPr algn="l">
              <a:buFont typeface="+mj-lt"/>
              <a:buAutoNum type="arabicPeriod"/>
            </a:pPr>
            <a:r>
              <a:rPr lang="pt-BR" b="0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Abra o Power Query selecionando o botão </a:t>
            </a:r>
            <a:r>
              <a:rPr lang="pt-BR" b="1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Transformar Dados</a:t>
            </a:r>
            <a:r>
              <a:rPr lang="pt-BR" b="0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 no Power BI.</a:t>
            </a:r>
          </a:p>
          <a:p>
            <a:pPr algn="l">
              <a:buFont typeface="+mj-lt"/>
              <a:buAutoNum type="arabicPeriod"/>
            </a:pPr>
            <a:r>
              <a:rPr lang="pt-BR" b="0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Realce a consulta que está criando o erro.</a:t>
            </a:r>
          </a:p>
          <a:p>
            <a:pPr algn="l">
              <a:buFont typeface="+mj-lt"/>
              <a:buAutoNum type="arabicPeriod"/>
            </a:pPr>
            <a:r>
              <a:rPr lang="pt-BR" b="0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À esquerda, em </a:t>
            </a:r>
            <a:r>
              <a:rPr lang="pt-BR" b="1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Configurações de Consulta</a:t>
            </a:r>
            <a:r>
              <a:rPr lang="pt-BR" b="0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, selecione o ícone de engrenagem ao lado de </a:t>
            </a:r>
            <a:r>
              <a:rPr lang="pt-BR" b="1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Origem</a:t>
            </a:r>
            <a:r>
              <a:rPr lang="pt-BR" b="0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010386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 b="0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Ocasionalmente, você pode encontrar o erro "Não foi possível localizar nenhum dado formatado como uma tabela" ao importar dados do Microsoft Excel. </a:t>
            </a:r>
          </a:p>
          <a:p>
            <a:pPr marL="0" indent="0">
              <a:buNone/>
            </a:pPr>
            <a:endParaRPr lang="pt-BR" b="0" i="0" dirty="0">
              <a:solidFill>
                <a:srgbClr val="E6E6E6"/>
              </a:solidFill>
              <a:effectLst/>
              <a:latin typeface="Segoe UI" panose="020B0502040204020203" pitchFamily="34" charset="0"/>
            </a:endParaRPr>
          </a:p>
          <a:p>
            <a:pPr marL="158750" indent="0" algn="l">
              <a:buNone/>
            </a:pPr>
            <a:r>
              <a:rPr lang="pt-BR" b="0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Normalmente, esse erro é causado pela mudança de local do arquivo ou pela alteração das permissões do arquivo. Se a causa for a primeira, você precisará localizar o arquivo e alterar as configurações de origem.</a:t>
            </a:r>
          </a:p>
          <a:p>
            <a:pPr marL="158750" indent="0" algn="l">
              <a:buNone/>
            </a:pPr>
            <a:endParaRPr lang="pt-BR" b="0" i="0" dirty="0">
              <a:solidFill>
                <a:srgbClr val="E6E6E6"/>
              </a:solidFill>
              <a:effectLst/>
              <a:latin typeface="Segoe UI" panose="020B0502040204020203" pitchFamily="34" charset="0"/>
            </a:endParaRPr>
          </a:p>
          <a:p>
            <a:pPr algn="l">
              <a:buFont typeface="+mj-lt"/>
              <a:buAutoNum type="arabicPeriod"/>
            </a:pPr>
            <a:r>
              <a:rPr lang="pt-BR" b="0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Abra o Power Query selecionando o botão </a:t>
            </a:r>
            <a:r>
              <a:rPr lang="pt-BR" b="1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Transformar Dados</a:t>
            </a:r>
            <a:r>
              <a:rPr lang="pt-BR" b="0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 no Power BI.</a:t>
            </a:r>
          </a:p>
          <a:p>
            <a:pPr algn="l">
              <a:buFont typeface="+mj-lt"/>
              <a:buAutoNum type="arabicPeriod"/>
            </a:pPr>
            <a:r>
              <a:rPr lang="pt-BR" b="0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Realce a consulta que está criando o erro.</a:t>
            </a:r>
          </a:p>
          <a:p>
            <a:pPr algn="l">
              <a:buFont typeface="+mj-lt"/>
              <a:buAutoNum type="arabicPeriod"/>
            </a:pPr>
            <a:r>
              <a:rPr lang="pt-BR" b="0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À esquerda, em </a:t>
            </a:r>
            <a:r>
              <a:rPr lang="pt-BR" b="1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Configurações de Consulta</a:t>
            </a:r>
            <a:r>
              <a:rPr lang="pt-BR" b="0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, selecione o ícone de engrenagem ao lado de </a:t>
            </a:r>
            <a:r>
              <a:rPr lang="pt-BR" b="1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Origem</a:t>
            </a:r>
            <a:r>
              <a:rPr lang="pt-BR" b="0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753582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 b="0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Ao especificar o tipo correto na fonte de dados, você elimina muitos desses erros comuns de fonte de dados. Para aqueles erros não contemplados o que fazemos é uma pesquisa dentro da documentação da Microsoft.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316683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0a057ae1a2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" name="Google Shape;168;g10a057ae1a2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734140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 b="0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Ao especificar o tipo correto na fonte de dados, você elimina muitos desses erros comuns de fonte de dados. Para aqueles erros não contemplados o que fazemos é uma pesquisa dentro da documentação da Microsoft.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184092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 b="0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Ao especificar o tipo correto na fonte de dados, você elimina muitos desses erros comuns de fonte de dados. Para aqueles erros não contemplados o que fazemos é uma pesquisa dentro da documentação da Microsoft.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392300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 b="0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Ao especificar o tipo correto na fonte de dados, você elimina muitos desses erros comuns de fonte de dados. Para aqueles erros não contemplados o que fazemos é uma pesquisa dentro da documentação da Microsoft.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346835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dirty="0" err="1"/>
              <a:t>Indicador</a:t>
            </a:r>
            <a:r>
              <a:rPr lang="en-US" dirty="0"/>
              <a:t> de performance</a:t>
            </a:r>
          </a:p>
          <a:p>
            <a:pPr marL="0" indent="0">
              <a:buNone/>
            </a:pPr>
            <a:r>
              <a:rPr lang="en-US" dirty="0"/>
              <a:t>Progresso e </a:t>
            </a:r>
            <a:r>
              <a:rPr lang="en-US" dirty="0" err="1"/>
              <a:t>quanto</a:t>
            </a:r>
            <a:r>
              <a:rPr lang="en-US" dirty="0"/>
              <a:t> a </a:t>
            </a:r>
            <a:r>
              <a:rPr lang="en-US" dirty="0" err="1"/>
              <a:t>empresa</a:t>
            </a:r>
            <a:r>
              <a:rPr lang="en-US" dirty="0"/>
              <a:t> </a:t>
            </a:r>
            <a:r>
              <a:rPr lang="en-US" dirty="0" err="1"/>
              <a:t>está</a:t>
            </a:r>
            <a:r>
              <a:rPr lang="en-US" dirty="0"/>
              <a:t> </a:t>
            </a:r>
            <a:r>
              <a:rPr lang="en-US" dirty="0" err="1"/>
              <a:t>nos</a:t>
            </a:r>
            <a:r>
              <a:rPr lang="en-US" dirty="0"/>
              <a:t> </a:t>
            </a:r>
            <a:r>
              <a:rPr lang="en-US" dirty="0" err="1"/>
              <a:t>trilhos</a:t>
            </a:r>
            <a:endParaRPr lang="pt-BR"/>
          </a:p>
          <a:p>
            <a:pPr marL="0" indent="0">
              <a:buNone/>
            </a:pPr>
            <a:r>
              <a:rPr lang="en-US" dirty="0"/>
              <a:t>KPIs para </a:t>
            </a:r>
            <a:r>
              <a:rPr lang="en-US" dirty="0" err="1"/>
              <a:t>cada</a:t>
            </a:r>
            <a:r>
              <a:rPr lang="en-US" dirty="0"/>
              <a:t> </a:t>
            </a:r>
            <a:r>
              <a:rPr lang="en-US" dirty="0" err="1"/>
              <a:t>Setor</a:t>
            </a:r>
          </a:p>
        </p:txBody>
      </p:sp>
    </p:spTree>
    <p:extLst>
      <p:ext uri="{BB962C8B-B14F-4D97-AF65-F5344CB8AC3E}">
        <p14:creationId xmlns:p14="http://schemas.microsoft.com/office/powerpoint/2010/main" val="23151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03451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dirty="0" err="1"/>
              <a:t>Indicador</a:t>
            </a:r>
            <a:r>
              <a:rPr lang="en-US" dirty="0"/>
              <a:t> de performance</a:t>
            </a:r>
          </a:p>
          <a:p>
            <a:pPr marL="0" indent="0">
              <a:buNone/>
            </a:pPr>
            <a:r>
              <a:rPr lang="en-US" dirty="0"/>
              <a:t>Progresso e </a:t>
            </a:r>
            <a:r>
              <a:rPr lang="en-US" dirty="0" err="1"/>
              <a:t>quanto</a:t>
            </a:r>
            <a:r>
              <a:rPr lang="en-US" dirty="0"/>
              <a:t> a </a:t>
            </a:r>
            <a:r>
              <a:rPr lang="en-US" dirty="0" err="1"/>
              <a:t>empresa</a:t>
            </a:r>
            <a:r>
              <a:rPr lang="en-US" dirty="0"/>
              <a:t> </a:t>
            </a:r>
            <a:r>
              <a:rPr lang="en-US" dirty="0" err="1"/>
              <a:t>está</a:t>
            </a:r>
            <a:r>
              <a:rPr lang="en-US" dirty="0"/>
              <a:t> </a:t>
            </a:r>
            <a:r>
              <a:rPr lang="en-US" dirty="0" err="1"/>
              <a:t>nos</a:t>
            </a:r>
            <a:r>
              <a:rPr lang="en-US" dirty="0"/>
              <a:t> </a:t>
            </a:r>
            <a:r>
              <a:rPr lang="en-US" dirty="0" err="1"/>
              <a:t>trilhos</a:t>
            </a:r>
            <a:endParaRPr lang="pt-BR"/>
          </a:p>
          <a:p>
            <a:pPr marL="0" indent="0">
              <a:buNone/>
            </a:pPr>
            <a:r>
              <a:rPr lang="en-US" dirty="0"/>
              <a:t>KPIs para </a:t>
            </a:r>
            <a:r>
              <a:rPr lang="en-US" dirty="0" err="1"/>
              <a:t>cada</a:t>
            </a:r>
            <a:r>
              <a:rPr lang="en-US" dirty="0"/>
              <a:t> </a:t>
            </a:r>
            <a:r>
              <a:rPr lang="en-US" dirty="0" err="1"/>
              <a:t>Setor</a:t>
            </a:r>
          </a:p>
        </p:txBody>
      </p:sp>
    </p:spTree>
    <p:extLst>
      <p:ext uri="{BB962C8B-B14F-4D97-AF65-F5344CB8AC3E}">
        <p14:creationId xmlns:p14="http://schemas.microsoft.com/office/powerpoint/2010/main" val="11126663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94259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21639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dirty="0" err="1"/>
              <a:t>Indicador</a:t>
            </a:r>
            <a:r>
              <a:rPr lang="en-US" dirty="0"/>
              <a:t> de performance</a:t>
            </a:r>
          </a:p>
          <a:p>
            <a:pPr marL="0" indent="0">
              <a:buNone/>
            </a:pPr>
            <a:r>
              <a:rPr lang="en-US" dirty="0"/>
              <a:t>Progresso e </a:t>
            </a:r>
            <a:r>
              <a:rPr lang="en-US" dirty="0" err="1"/>
              <a:t>quanto</a:t>
            </a:r>
            <a:r>
              <a:rPr lang="en-US" dirty="0"/>
              <a:t> a </a:t>
            </a:r>
            <a:r>
              <a:rPr lang="en-US" dirty="0" err="1"/>
              <a:t>empresa</a:t>
            </a:r>
            <a:r>
              <a:rPr lang="en-US" dirty="0"/>
              <a:t> </a:t>
            </a:r>
            <a:r>
              <a:rPr lang="en-US" dirty="0" err="1"/>
              <a:t>está</a:t>
            </a:r>
            <a:r>
              <a:rPr lang="en-US" dirty="0"/>
              <a:t> </a:t>
            </a:r>
            <a:r>
              <a:rPr lang="en-US" dirty="0" err="1"/>
              <a:t>nos</a:t>
            </a:r>
            <a:r>
              <a:rPr lang="en-US" dirty="0"/>
              <a:t> </a:t>
            </a:r>
            <a:r>
              <a:rPr lang="en-US" dirty="0" err="1"/>
              <a:t>trilhos</a:t>
            </a:r>
            <a:endParaRPr lang="pt-BR"/>
          </a:p>
          <a:p>
            <a:pPr marL="0" indent="0">
              <a:buNone/>
            </a:pPr>
            <a:r>
              <a:rPr lang="en-US" dirty="0"/>
              <a:t>KPIs para </a:t>
            </a:r>
            <a:r>
              <a:rPr lang="en-US" dirty="0" err="1"/>
              <a:t>cada</a:t>
            </a:r>
            <a:r>
              <a:rPr lang="en-US" dirty="0"/>
              <a:t> </a:t>
            </a:r>
            <a:r>
              <a:rPr lang="en-US" dirty="0" err="1"/>
              <a:t>Setor</a:t>
            </a:r>
          </a:p>
        </p:txBody>
      </p:sp>
    </p:spTree>
    <p:extLst>
      <p:ext uri="{BB962C8B-B14F-4D97-AF65-F5344CB8AC3E}">
        <p14:creationId xmlns:p14="http://schemas.microsoft.com/office/powerpoint/2010/main" val="19012236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dirty="0" err="1"/>
              <a:t>Indicador</a:t>
            </a:r>
            <a:r>
              <a:rPr lang="en-US" dirty="0"/>
              <a:t> de performance</a:t>
            </a:r>
          </a:p>
          <a:p>
            <a:pPr marL="0" indent="0">
              <a:buNone/>
            </a:pPr>
            <a:r>
              <a:rPr lang="en-US" dirty="0"/>
              <a:t>Progresso e </a:t>
            </a:r>
            <a:r>
              <a:rPr lang="en-US" dirty="0" err="1"/>
              <a:t>quanto</a:t>
            </a:r>
            <a:r>
              <a:rPr lang="en-US" dirty="0"/>
              <a:t> a </a:t>
            </a:r>
            <a:r>
              <a:rPr lang="en-US" dirty="0" err="1"/>
              <a:t>empresa</a:t>
            </a:r>
            <a:r>
              <a:rPr lang="en-US" dirty="0"/>
              <a:t> </a:t>
            </a:r>
            <a:r>
              <a:rPr lang="en-US" dirty="0" err="1"/>
              <a:t>está</a:t>
            </a:r>
            <a:r>
              <a:rPr lang="en-US" dirty="0"/>
              <a:t> </a:t>
            </a:r>
            <a:r>
              <a:rPr lang="en-US" dirty="0" err="1"/>
              <a:t>nos</a:t>
            </a:r>
            <a:r>
              <a:rPr lang="en-US" dirty="0"/>
              <a:t> </a:t>
            </a:r>
            <a:r>
              <a:rPr lang="en-US" dirty="0" err="1"/>
              <a:t>trilhos</a:t>
            </a:r>
            <a:endParaRPr lang="pt-BR"/>
          </a:p>
          <a:p>
            <a:pPr marL="0" indent="0">
              <a:buNone/>
            </a:pPr>
            <a:r>
              <a:rPr lang="en-US" dirty="0"/>
              <a:t>KPIs para </a:t>
            </a:r>
            <a:r>
              <a:rPr lang="en-US" dirty="0" err="1"/>
              <a:t>cada</a:t>
            </a:r>
            <a:r>
              <a:rPr lang="en-US" dirty="0"/>
              <a:t> </a:t>
            </a:r>
            <a:r>
              <a:rPr lang="en-US" dirty="0" err="1"/>
              <a:t>Setor</a:t>
            </a:r>
          </a:p>
        </p:txBody>
      </p:sp>
    </p:spTree>
    <p:extLst>
      <p:ext uri="{BB962C8B-B14F-4D97-AF65-F5344CB8AC3E}">
        <p14:creationId xmlns:p14="http://schemas.microsoft.com/office/powerpoint/2010/main" val="38931153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_1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g109ffa863cd_0_28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g109ffa863cd_0_2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g109ffa863cd_0_25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g109ffa863cd_0_25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g109ffa863cd_0_25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g109ffa863cd_0_263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5" name="Google Shape;35;g109ffa863cd_0_263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g109ffa863cd_0_26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g109ffa863cd_0_267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9" name="Google Shape;39;g109ffa863cd_0_26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109ffa863cd_0_27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g109ffa863cd_0_270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g109ffa863cd_0_270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g109ffa863cd_0_270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189" lvl="0" indent="-3428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378" lvl="1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566" lvl="2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754" lvl="3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5943" lvl="4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132" lvl="5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320" lvl="6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509" lvl="7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697" lvl="8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g109ffa863cd_0_27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109ffa863cd_0_276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189" lvl="0" indent="-22859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g109ffa863cd_0_27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109ffa863cd_0_279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g109ffa863cd_0_279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4289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378" lvl="1" indent="-31749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566" lvl="2" indent="-31749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754" lvl="3" indent="-31749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5943" lvl="4" indent="-31749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132" lvl="5" indent="-31749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320" lvl="6" indent="-31749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509" lvl="7" indent="-31749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697" lvl="8" indent="-31749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g109ffa863cd_0_27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109ffa863cd_0_27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g109ffa863cd_0_270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g109ffa863cd_0_270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g109ffa863cd_0_270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g109ffa863cd_0_27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109ffa863cd_0_276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g109ffa863cd_0_27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109ffa863cd_0_279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g109ffa863cd_0_279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g109ffa863cd_0_27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g109ffa863cd_0_2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g109ffa863cd_0_26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g109ffa863cd_0_28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g109ffa863cd_0_24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9" name="Google Shape;19;g109ffa863cd_0_24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" name="Google Shape;20;g109ffa863cd_0_24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g109ffa863cd_0_24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3" name="Google Shape;23;g109ffa863cd_0_24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g109ffa863cd_0_25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g109ffa863cd_0_25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428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378" lvl="1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566" lvl="2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754" lvl="3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5943" lvl="4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132" lvl="5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320" lvl="6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509" lvl="7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697" lvl="8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" name="Google Shape;27;g109ffa863cd_0_25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g109ffa863cd_0_2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g109ffa863cd_0_25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378" lvl="1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566" lvl="2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754" lvl="3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5943" lvl="4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132" lvl="5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320" lvl="6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509" lvl="7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697" lvl="8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g109ffa863cd_0_25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378" lvl="1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566" lvl="2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754" lvl="3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5943" lvl="4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132" lvl="5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320" lvl="6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509" lvl="7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697" lvl="8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g109ffa863cd_0_25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g109ffa863cd_0_263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5" name="Google Shape;35;g109ffa863cd_0_263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378" lvl="1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566" lvl="2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754" lvl="3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5943" lvl="4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132" lvl="5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320" lvl="6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509" lvl="7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697" lvl="8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g109ffa863cd_0_26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g109ffa863cd_0_25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g109ffa863cd_0_25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" name="Google Shape;27;g109ffa863cd_0_25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109ffa863cd_0_2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g109ffa863cd_0_24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8" name="Google Shape;8;g109ffa863cd_0_240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8127425" y="119987"/>
            <a:ext cx="851525" cy="3314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g109ffa863cd_0_24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61" r:id="rId6"/>
    <p:sldLayoutId id="2147483662" r:id="rId7"/>
    <p:sldLayoutId id="2147483663" r:id="rId8"/>
    <p:sldLayoutId id="2147483654" r:id="rId9"/>
    <p:sldLayoutId id="2147483655" r:id="rId10"/>
    <p:sldLayoutId id="2147483656" r:id="rId11"/>
    <p:sldLayoutId id="2147483657" r:id="rId12"/>
    <p:sldLayoutId id="2147483664" r:id="rId13"/>
    <p:sldLayoutId id="2147483665" r:id="rId14"/>
    <p:sldLayoutId id="2147483666" r:id="rId15"/>
    <p:sldLayoutId id="2147483658" r:id="rId16"/>
    <p:sldLayoutId id="2147483659" r:id="rId17"/>
    <p:sldLayoutId id="2147483660" r:id="rId1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orvalds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dev.mysql.com/downloads/connector/net/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academiapme-my.sharepoint.com/:f:/g/personal/juliana_mascarenhas_dio_me/EqzO3X7iaKBBlR9kO66SEvAB1l4KRZXgHBW5Dmnro-uI4Q?e=5WUCrM" TargetMode="External"/><Relationship Id="rId4" Type="http://schemas.openxmlformats.org/officeDocument/2006/relationships/hyperlink" Target="https://learn.microsoft.com/pt-br/training/modules/get-data/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2"/>
          <p:cNvSpPr txBox="1"/>
          <p:nvPr/>
        </p:nvSpPr>
        <p:spPr>
          <a:xfrm>
            <a:off x="565525" y="636550"/>
            <a:ext cx="7754173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5000" b="1" dirty="0">
                <a:solidFill>
                  <a:srgbClr val="EA4E60"/>
                </a:solidFill>
                <a:latin typeface="Century Gothic"/>
              </a:rPr>
              <a:t>Coleta e </a:t>
            </a:r>
            <a:r>
              <a:rPr lang="en-US" sz="5000" b="1" dirty="0" err="1">
                <a:solidFill>
                  <a:srgbClr val="EA4E60"/>
                </a:solidFill>
                <a:latin typeface="Century Gothic"/>
              </a:rPr>
              <a:t>Extração</a:t>
            </a:r>
            <a:r>
              <a:rPr lang="en-US" sz="5000" b="1" dirty="0">
                <a:solidFill>
                  <a:srgbClr val="EA4E60"/>
                </a:solidFill>
                <a:latin typeface="Century Gothic"/>
              </a:rPr>
              <a:t> </a:t>
            </a:r>
            <a:endParaRPr lang="en-US" sz="2400" i="1" dirty="0">
              <a:solidFill>
                <a:srgbClr val="EA4E60"/>
              </a:solidFill>
              <a:latin typeface="Century Gothic"/>
            </a:endParaRPr>
          </a:p>
          <a:p>
            <a:pPr>
              <a:lnSpc>
                <a:spcPct val="114999"/>
              </a:lnSpc>
            </a:pPr>
            <a:r>
              <a:rPr lang="en-US" sz="5000" b="1" dirty="0">
                <a:solidFill>
                  <a:srgbClr val="EA4E60"/>
                </a:solidFill>
                <a:latin typeface="Century Gothic"/>
              </a:rPr>
              <a:t>de Dados com Power BI</a:t>
            </a:r>
            <a:endParaRPr lang="en-US" sz="2400" i="1">
              <a:solidFill>
                <a:srgbClr val="EA4E60"/>
              </a:solidFill>
              <a:latin typeface="Century Gothic"/>
            </a:endParaRPr>
          </a:p>
          <a:p>
            <a:pPr>
              <a:lnSpc>
                <a:spcPct val="114999"/>
              </a:lnSpc>
            </a:pPr>
            <a:r>
              <a:rPr lang="en-US" sz="2400" i="1" dirty="0" err="1">
                <a:solidFill>
                  <a:srgbClr val="EA4E60"/>
                </a:solidFill>
                <a:latin typeface="Century Gothic"/>
              </a:rPr>
              <a:t>Formação</a:t>
            </a:r>
            <a:r>
              <a:rPr lang="en-US" sz="2400" i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 Power BI Analyst</a:t>
            </a:r>
            <a:endParaRPr lang="en-US" sz="2400" b="0" i="1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66" name="Google Shape;66;p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154;p2">
            <a:extLst>
              <a:ext uri="{FF2B5EF4-FFF2-40B4-BE49-F238E27FC236}">
                <a16:creationId xmlns:a16="http://schemas.microsoft.com/office/drawing/2014/main" id="{9291D37F-6091-32B0-B969-022DEB2BC32F}"/>
              </a:ext>
            </a:extLst>
          </p:cNvPr>
          <p:cNvSpPr txBox="1"/>
          <p:nvPr/>
        </p:nvSpPr>
        <p:spPr>
          <a:xfrm>
            <a:off x="565525" y="3011225"/>
            <a:ext cx="676170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Juliana Mascarenhas</a:t>
            </a:r>
            <a:endParaRPr lang="en-US" sz="2400" b="1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>
              <a:spcBef>
                <a:spcPts val="1000"/>
              </a:spcBef>
            </a:pPr>
            <a:r>
              <a:rPr lang="en-US" sz="1600">
                <a:solidFill>
                  <a:srgbClr val="040A24"/>
                </a:solidFill>
                <a:ea typeface="Calibri"/>
                <a:sym typeface="Calibri"/>
              </a:rPr>
              <a:t>Tech Education Specialist DIO / Owner @Simplificandoredes e @SimplificandoProgramação </a:t>
            </a:r>
            <a:endParaRPr lang="en-US" sz="1600">
              <a:ea typeface="Calibri"/>
            </a:endParaRPr>
          </a:p>
          <a:p>
            <a:pPr>
              <a:spcBef>
                <a:spcPts val="1000"/>
              </a:spcBef>
            </a:pPr>
            <a:r>
              <a:rPr lang="en-US" sz="1600">
                <a:solidFill>
                  <a:srgbClr val="040A24"/>
                </a:solidFill>
                <a:ea typeface="Calibri"/>
                <a:sym typeface="Calibri"/>
              </a:rPr>
              <a:t>Mestre </a:t>
            </a:r>
            <a:r>
              <a:rPr lang="en-US" sz="1600" err="1">
                <a:solidFill>
                  <a:srgbClr val="040A24"/>
                </a:solidFill>
                <a:ea typeface="Calibri"/>
                <a:sym typeface="Calibri"/>
              </a:rPr>
              <a:t>em</a:t>
            </a:r>
            <a:r>
              <a:rPr lang="en-US" sz="1600">
                <a:solidFill>
                  <a:srgbClr val="040A24"/>
                </a:solidFill>
                <a:ea typeface="Calibri"/>
                <a:sym typeface="Calibri"/>
              </a:rPr>
              <a:t> </a:t>
            </a:r>
            <a:r>
              <a:rPr lang="en-US" sz="1600" err="1">
                <a:solidFill>
                  <a:srgbClr val="040A24"/>
                </a:solidFill>
                <a:ea typeface="Calibri"/>
                <a:sym typeface="Calibri"/>
              </a:rPr>
              <a:t>modelagem</a:t>
            </a:r>
            <a:r>
              <a:rPr lang="en-US" sz="1600">
                <a:solidFill>
                  <a:srgbClr val="040A24"/>
                </a:solidFill>
                <a:ea typeface="Calibri"/>
                <a:sym typeface="Calibri"/>
              </a:rPr>
              <a:t> </a:t>
            </a:r>
            <a:r>
              <a:rPr lang="en-US" sz="1600" err="1">
                <a:solidFill>
                  <a:srgbClr val="040A24"/>
                </a:solidFill>
                <a:ea typeface="Calibri"/>
                <a:sym typeface="Calibri"/>
              </a:rPr>
              <a:t>computacional</a:t>
            </a:r>
            <a:r>
              <a:rPr lang="en-US" sz="1600">
                <a:solidFill>
                  <a:srgbClr val="040A24"/>
                </a:solidFill>
                <a:ea typeface="Calibri"/>
                <a:sym typeface="Calibri"/>
              </a:rPr>
              <a:t> | </a:t>
            </a:r>
            <a:r>
              <a:rPr lang="en-US" sz="1600" err="1">
                <a:solidFill>
                  <a:srgbClr val="040A24"/>
                </a:solidFill>
                <a:ea typeface="Calibri"/>
                <a:sym typeface="Calibri"/>
              </a:rPr>
              <a:t>Cientista</a:t>
            </a:r>
            <a:r>
              <a:rPr lang="en-US" sz="1600">
                <a:solidFill>
                  <a:srgbClr val="040A24"/>
                </a:solidFill>
                <a:ea typeface="Calibri"/>
                <a:sym typeface="Calibri"/>
              </a:rPr>
              <a:t> de dados</a:t>
            </a:r>
            <a:endParaRPr lang="en-US" sz="1600">
              <a:ea typeface="Calibri"/>
            </a:endParaRPr>
          </a:p>
          <a:p>
            <a:pPr marL="0" marR="0" lvl="0" indent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040A24"/>
                </a:solidFill>
                <a:ea typeface="Calibri"/>
                <a:sym typeface="Calibri"/>
              </a:rPr>
              <a:t>@</a:t>
            </a:r>
            <a:r>
              <a:rPr lang="en-US" sz="2000" b="1">
                <a:solidFill>
                  <a:srgbClr val="040A24"/>
                </a:solidFill>
                <a:ea typeface="Calibri"/>
                <a:sym typeface="Calibri"/>
              </a:rPr>
              <a:t>in/juliana-mascarenhas-ds/</a:t>
            </a:r>
            <a:endParaRPr sz="18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Dataset de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origem</a:t>
            </a: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10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168;p3">
            <a:extLst>
              <a:ext uri="{FF2B5EF4-FFF2-40B4-BE49-F238E27FC236}">
                <a16:creationId xmlns:a16="http://schemas.microsoft.com/office/drawing/2014/main" id="{AE3D169A-0663-42B6-832D-AD9B03D0F0CE}"/>
              </a:ext>
            </a:extLst>
          </p:cNvPr>
          <p:cNvSpPr txBox="1"/>
          <p:nvPr/>
        </p:nvSpPr>
        <p:spPr>
          <a:xfrm>
            <a:off x="651909" y="1731259"/>
            <a:ext cx="4446313" cy="2852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19100" lvl="1" indent="-342900" algn="just"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Mudança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durante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projeto</a:t>
            </a: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419100" lvl="1" indent="-342900" algn="just"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Atualização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do local do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datase</a:t>
            </a: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</p:txBody>
      </p:sp>
      <p:pic>
        <p:nvPicPr>
          <p:cNvPr id="3" name="Imagem 4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1E46BBF0-F139-72A9-3178-4199499820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7620" y="1437938"/>
            <a:ext cx="3509846" cy="260912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7859031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Dataset de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origem</a:t>
            </a: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11</a:t>
            </a:fld>
            <a:r>
              <a:rPr lang="en-US"/>
              <a:t>]</a:t>
            </a:r>
            <a:endParaRPr/>
          </a:p>
        </p:txBody>
      </p:sp>
      <p:pic>
        <p:nvPicPr>
          <p:cNvPr id="4" name="Imagem 4" descr="Interface gráfica do usuário, Texto, Aplicativo, Email&#10;&#10;Descrição gerada automaticamente">
            <a:extLst>
              <a:ext uri="{FF2B5EF4-FFF2-40B4-BE49-F238E27FC236}">
                <a16:creationId xmlns:a16="http://schemas.microsoft.com/office/drawing/2014/main" id="{BFBA3E3C-A29B-FFA5-6B87-374B26B641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1266" y="1692900"/>
            <a:ext cx="3628328" cy="3060998"/>
          </a:xfrm>
          <a:prstGeom prst="rect">
            <a:avLst/>
          </a:prstGeom>
        </p:spPr>
      </p:pic>
      <p:pic>
        <p:nvPicPr>
          <p:cNvPr id="5" name="Imagem 5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D8248708-6C72-C422-D0D4-262F61E774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50" y="1490048"/>
            <a:ext cx="3628328" cy="3376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6115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Dataset de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origem</a:t>
            </a: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12</a:t>
            </a:fld>
            <a:r>
              <a:rPr lang="en-US"/>
              <a:t>]</a:t>
            </a:r>
            <a:endParaRPr/>
          </a:p>
        </p:txBody>
      </p:sp>
      <p:pic>
        <p:nvPicPr>
          <p:cNvPr id="2" name="Picture 2" descr="Captura de tela do Fluxo de dados do banco de dados SQL para o Power BI.">
            <a:extLst>
              <a:ext uri="{FF2B5EF4-FFF2-40B4-BE49-F238E27FC236}">
                <a16:creationId xmlns:a16="http://schemas.microsoft.com/office/drawing/2014/main" id="{7361D639-1387-5CB3-5CDF-7CCDD45E91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8844" y="1506416"/>
            <a:ext cx="6090557" cy="3343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06463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Dataset de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origem</a:t>
            </a: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13</a:t>
            </a:fld>
            <a:r>
              <a:rPr lang="en-US"/>
              <a:t>]</a:t>
            </a:r>
            <a:endParaRPr/>
          </a:p>
        </p:txBody>
      </p:sp>
      <p:pic>
        <p:nvPicPr>
          <p:cNvPr id="4" name="Imagem 4" descr="Interface gráfica do usuário, Texto, Aplicativo, Email&#10;&#10;Descrição gerada automaticamente">
            <a:extLst>
              <a:ext uri="{FF2B5EF4-FFF2-40B4-BE49-F238E27FC236}">
                <a16:creationId xmlns:a16="http://schemas.microsoft.com/office/drawing/2014/main" id="{BFBA3E3C-A29B-FFA5-6B87-374B26B641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1266" y="1692900"/>
            <a:ext cx="3628328" cy="3060998"/>
          </a:xfrm>
          <a:prstGeom prst="rect">
            <a:avLst/>
          </a:prstGeom>
        </p:spPr>
      </p:pic>
      <p:pic>
        <p:nvPicPr>
          <p:cNvPr id="5" name="Imagem 5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D8248708-6C72-C422-D0D4-262F61E774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50" y="1490048"/>
            <a:ext cx="3628328" cy="3376098"/>
          </a:xfrm>
          <a:prstGeom prst="rect">
            <a:avLst/>
          </a:prstGeom>
        </p:spPr>
      </p:pic>
      <p:pic>
        <p:nvPicPr>
          <p:cNvPr id="2" name="Imagem 2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6A65D0BE-C7AC-95F7-F514-B2D9B8A29B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04882" y="886745"/>
            <a:ext cx="3468029" cy="2059741"/>
          </a:xfrm>
          <a:prstGeom prst="rect">
            <a:avLst/>
          </a:prstGeom>
        </p:spPr>
      </p:pic>
      <p:sp>
        <p:nvSpPr>
          <p:cNvPr id="3" name="Seta: para a Direita 2">
            <a:extLst>
              <a:ext uri="{FF2B5EF4-FFF2-40B4-BE49-F238E27FC236}">
                <a16:creationId xmlns:a16="http://schemas.microsoft.com/office/drawing/2014/main" id="{A4AE0020-DE61-2D02-AA16-DE3B28B96618}"/>
              </a:ext>
            </a:extLst>
          </p:cNvPr>
          <p:cNvSpPr/>
          <p:nvPr/>
        </p:nvSpPr>
        <p:spPr>
          <a:xfrm rot="-2460000">
            <a:off x="6550002" y="2378220"/>
            <a:ext cx="975731" cy="4878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091725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2" descr="Interface gráfica do usuário, Aplicativo, Word&#10;&#10;Descrição gerada automaticamente">
            <a:extLst>
              <a:ext uri="{FF2B5EF4-FFF2-40B4-BE49-F238E27FC236}">
                <a16:creationId xmlns:a16="http://schemas.microsoft.com/office/drawing/2014/main" id="{A0D3253C-9FE6-B661-BCF9-272B790F39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661" y="1653049"/>
            <a:ext cx="4003089" cy="1468616"/>
          </a:xfrm>
          <a:prstGeom prst="rect">
            <a:avLst/>
          </a:prstGeom>
        </p:spPr>
      </p:pic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Alterar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 a 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origem</a:t>
            </a: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14</a:t>
            </a:fld>
            <a:r>
              <a:rPr lang="en-US"/>
              <a:t>]</a:t>
            </a:r>
            <a:endParaRPr/>
          </a:p>
        </p:txBody>
      </p:sp>
      <p:pic>
        <p:nvPicPr>
          <p:cNvPr id="3" name="Imagem 5" descr="Interface gráfica do usuário, Texto, Aplicativo, Email&#10;&#10;Descrição gerada automaticamente">
            <a:extLst>
              <a:ext uri="{FF2B5EF4-FFF2-40B4-BE49-F238E27FC236}">
                <a16:creationId xmlns:a16="http://schemas.microsoft.com/office/drawing/2014/main" id="{2786A321-CA44-509F-4C29-472DF02341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7364" y="2013379"/>
            <a:ext cx="3747407" cy="2659793"/>
          </a:xfrm>
          <a:prstGeom prst="rect">
            <a:avLst/>
          </a:prstGeom>
        </p:spPr>
      </p:pic>
      <p:sp>
        <p:nvSpPr>
          <p:cNvPr id="6" name="Seta: Curva para Cima 5">
            <a:extLst>
              <a:ext uri="{FF2B5EF4-FFF2-40B4-BE49-F238E27FC236}">
                <a16:creationId xmlns:a16="http://schemas.microsoft.com/office/drawing/2014/main" id="{AC5B57F8-0271-61F8-D908-F2F5ECF28081}"/>
              </a:ext>
            </a:extLst>
          </p:cNvPr>
          <p:cNvSpPr/>
          <p:nvPr/>
        </p:nvSpPr>
        <p:spPr>
          <a:xfrm rot="1920000">
            <a:off x="3097353" y="3633973"/>
            <a:ext cx="1983920" cy="734785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95047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Quando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utilizar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SQL?</a:t>
            </a: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15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168;p3">
            <a:extLst>
              <a:ext uri="{FF2B5EF4-FFF2-40B4-BE49-F238E27FC236}">
                <a16:creationId xmlns:a16="http://schemas.microsoft.com/office/drawing/2014/main" id="{AE3D169A-0663-42B6-832D-AD9B03D0F0CE}"/>
              </a:ext>
            </a:extLst>
          </p:cNvPr>
          <p:cNvSpPr txBox="1"/>
          <p:nvPr/>
        </p:nvSpPr>
        <p:spPr>
          <a:xfrm>
            <a:off x="651909" y="2196623"/>
            <a:ext cx="4446313" cy="23869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lvl="1" algn="just"/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76200" lvl="1" algn="just"/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419100" lvl="1" indent="-342900" algn="just"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Seleção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dados da base</a:t>
            </a:r>
            <a:endParaRPr lang="en-US" dirty="0"/>
          </a:p>
          <a:p>
            <a:pPr marL="419100" lvl="1" indent="-342900" algn="just"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Carregamento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parcial</a:t>
            </a:r>
          </a:p>
          <a:p>
            <a:pPr marL="419100" lvl="1" indent="-342900" algn="just"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Junção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tabelas</a:t>
            </a:r>
          </a:p>
        </p:txBody>
      </p:sp>
      <p:pic>
        <p:nvPicPr>
          <p:cNvPr id="5" name="Imagem 4" descr="Interface gráfica do usuário, Texto, Aplicativo, Email&#10;&#10;Descrição gerada automaticamente">
            <a:extLst>
              <a:ext uri="{FF2B5EF4-FFF2-40B4-BE49-F238E27FC236}">
                <a16:creationId xmlns:a16="http://schemas.microsoft.com/office/drawing/2014/main" id="{57D7BCB6-8C54-5ED6-FD48-EEDDD9F51A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0544" y="1897007"/>
            <a:ext cx="3097650" cy="2611963"/>
          </a:xfrm>
          <a:prstGeom prst="rect">
            <a:avLst/>
          </a:prstGeom>
        </p:spPr>
      </p:pic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160CFB34-1E27-AA30-D7BC-B88173EE115D}"/>
              </a:ext>
            </a:extLst>
          </p:cNvPr>
          <p:cNvSpPr/>
          <p:nvPr/>
        </p:nvSpPr>
        <p:spPr>
          <a:xfrm>
            <a:off x="595993" y="1698172"/>
            <a:ext cx="3012621" cy="498022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Base de dados desde 2009</a:t>
            </a: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2F46ABAB-70A5-CF76-531D-3C3014A004B4}"/>
              </a:ext>
            </a:extLst>
          </p:cNvPr>
          <p:cNvSpPr/>
          <p:nvPr/>
        </p:nvSpPr>
        <p:spPr>
          <a:xfrm>
            <a:off x="1151165" y="2253344"/>
            <a:ext cx="3943349" cy="49802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Relatório para verificar Metas de Vendas</a:t>
            </a:r>
          </a:p>
        </p:txBody>
      </p:sp>
    </p:spTree>
    <p:extLst>
      <p:ext uri="{BB962C8B-B14F-4D97-AF65-F5344CB8AC3E}">
        <p14:creationId xmlns:p14="http://schemas.microsoft.com/office/powerpoint/2010/main" val="2614696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3">
            <a:extLst>
              <a:ext uri="{FF2B5EF4-FFF2-40B4-BE49-F238E27FC236}">
                <a16:creationId xmlns:a16="http://schemas.microsoft.com/office/drawing/2014/main" id="{F1CC89C3-8DB6-1454-5834-53B23BD139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6343" y="3408789"/>
            <a:ext cx="1543050" cy="1412022"/>
          </a:xfrm>
          <a:prstGeom prst="rect">
            <a:avLst/>
          </a:prstGeom>
        </p:spPr>
      </p:pic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Obs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sobre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SQL</a:t>
            </a: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16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168;p3">
            <a:extLst>
              <a:ext uri="{FF2B5EF4-FFF2-40B4-BE49-F238E27FC236}">
                <a16:creationId xmlns:a16="http://schemas.microsoft.com/office/drawing/2014/main" id="{AE3D169A-0663-42B6-832D-AD9B03D0F0CE}"/>
              </a:ext>
            </a:extLst>
          </p:cNvPr>
          <p:cNvSpPr txBox="1"/>
          <p:nvPr/>
        </p:nvSpPr>
        <p:spPr>
          <a:xfrm>
            <a:off x="651909" y="1894545"/>
            <a:ext cx="4446313" cy="2378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19100" lvl="1" indent="-342900" algn="just"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Teste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sua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consulta</a:t>
            </a:r>
            <a:endParaRPr lang="pt-BR" dirty="0"/>
          </a:p>
          <a:p>
            <a:pPr marL="419100" lvl="1" indent="-342900" algn="just"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Utilize outro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meio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para teste</a:t>
            </a:r>
          </a:p>
          <a:p>
            <a:pPr marL="419100" lvl="1" indent="-342900" algn="just"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Vista no Power Query ?</a:t>
            </a:r>
          </a:p>
        </p:txBody>
      </p:sp>
      <p:pic>
        <p:nvPicPr>
          <p:cNvPr id="5" name="Imagem 4" descr="Interface gráfica do usuário, Texto, Aplicativo, Email&#10;&#10;Descrição gerada automaticamente">
            <a:extLst>
              <a:ext uri="{FF2B5EF4-FFF2-40B4-BE49-F238E27FC236}">
                <a16:creationId xmlns:a16="http://schemas.microsoft.com/office/drawing/2014/main" id="{57D7BCB6-8C54-5ED6-FD48-EEDDD9F51A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8030" y="1472465"/>
            <a:ext cx="3620164" cy="3036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373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5" descr="Interface gráfica do usuário, Aplicativo, Word&#10;&#10;Descrição gerada automaticamente">
            <a:extLst>
              <a:ext uri="{FF2B5EF4-FFF2-40B4-BE49-F238E27FC236}">
                <a16:creationId xmlns:a16="http://schemas.microsoft.com/office/drawing/2014/main" id="{A59DE46B-40F9-9D86-D404-B3C995B858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4121" y="1542006"/>
            <a:ext cx="5298620" cy="3153502"/>
          </a:xfrm>
          <a:prstGeom prst="rect">
            <a:avLst/>
          </a:prstGeom>
        </p:spPr>
      </p:pic>
      <p:pic>
        <p:nvPicPr>
          <p:cNvPr id="3" name="Imagem 3">
            <a:extLst>
              <a:ext uri="{FF2B5EF4-FFF2-40B4-BE49-F238E27FC236}">
                <a16:creationId xmlns:a16="http://schemas.microsoft.com/office/drawing/2014/main" id="{F1CC89C3-8DB6-1454-5834-53B23BD139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1700" y="3490432"/>
            <a:ext cx="1118508" cy="1028301"/>
          </a:xfrm>
          <a:prstGeom prst="rect">
            <a:avLst/>
          </a:prstGeom>
        </p:spPr>
      </p:pic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E base NoSQL?</a:t>
            </a: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17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168;p3">
            <a:extLst>
              <a:ext uri="{FF2B5EF4-FFF2-40B4-BE49-F238E27FC236}">
                <a16:creationId xmlns:a16="http://schemas.microsoft.com/office/drawing/2014/main" id="{AE3D169A-0663-42B6-832D-AD9B03D0F0CE}"/>
              </a:ext>
            </a:extLst>
          </p:cNvPr>
          <p:cNvSpPr txBox="1"/>
          <p:nvPr/>
        </p:nvSpPr>
        <p:spPr>
          <a:xfrm>
            <a:off x="562101" y="1861888"/>
            <a:ext cx="2846114" cy="2378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19100" lvl="1" indent="-342900" algn="just"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Document model</a:t>
            </a:r>
            <a:endParaRPr lang="pt-BR" dirty="0"/>
          </a:p>
          <a:p>
            <a:pPr marL="419100" lvl="1" indent="-342900" algn="just"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JSON</a:t>
            </a:r>
          </a:p>
          <a:p>
            <a:pPr marL="419100" lvl="1" indent="-342900" algn="just"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SQL Flavor</a:t>
            </a:r>
          </a:p>
        </p:txBody>
      </p:sp>
    </p:spTree>
    <p:extLst>
      <p:ext uri="{BB962C8B-B14F-4D97-AF65-F5344CB8AC3E}">
        <p14:creationId xmlns:p14="http://schemas.microsoft.com/office/powerpoint/2010/main" val="3826256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Armazenamento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dados</a:t>
            </a: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18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168;p3">
            <a:extLst>
              <a:ext uri="{FF2B5EF4-FFF2-40B4-BE49-F238E27FC236}">
                <a16:creationId xmlns:a16="http://schemas.microsoft.com/office/drawing/2014/main" id="{AE3D169A-0663-42B6-832D-AD9B03D0F0CE}"/>
              </a:ext>
            </a:extLst>
          </p:cNvPr>
          <p:cNvSpPr txBox="1"/>
          <p:nvPr/>
        </p:nvSpPr>
        <p:spPr>
          <a:xfrm>
            <a:off x="774372" y="1861888"/>
            <a:ext cx="7189514" cy="2378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lvl="1" algn="just"/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Como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armazenar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os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dados?</a:t>
            </a:r>
          </a:p>
          <a:p>
            <a:pPr marL="76200" lvl="1" algn="just"/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419100" lvl="1" indent="-342900" algn="just"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Importar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 </a:t>
            </a:r>
          </a:p>
          <a:p>
            <a:pPr marL="419100" lvl="1" indent="-342900" algn="just"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DirectQuery</a:t>
            </a: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  <a:p>
            <a:pPr marL="419100" lvl="1" indent="-342900" algn="just"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Composto</a:t>
            </a:r>
          </a:p>
        </p:txBody>
      </p:sp>
      <p:sp>
        <p:nvSpPr>
          <p:cNvPr id="6" name="Balão de Fala: Retângulo com Cantos Arredondados 5">
            <a:extLst>
              <a:ext uri="{FF2B5EF4-FFF2-40B4-BE49-F238E27FC236}">
                <a16:creationId xmlns:a16="http://schemas.microsoft.com/office/drawing/2014/main" id="{E665B9A5-93DB-8C40-E80B-BC4A966061A6}"/>
              </a:ext>
            </a:extLst>
          </p:cNvPr>
          <p:cNvSpPr/>
          <p:nvPr/>
        </p:nvSpPr>
        <p:spPr>
          <a:xfrm>
            <a:off x="3192235" y="2698132"/>
            <a:ext cx="3404506" cy="375557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Facilidade x disponibilidade</a:t>
            </a:r>
            <a:endParaRPr lang="pt-BR" dirty="0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A06C6DE5-EBBF-C0C2-99AE-560C6CBAF0AB}"/>
              </a:ext>
            </a:extLst>
          </p:cNvPr>
          <p:cNvSpPr/>
          <p:nvPr/>
        </p:nvSpPr>
        <p:spPr>
          <a:xfrm>
            <a:off x="3188153" y="3277961"/>
            <a:ext cx="3412671" cy="125730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Acesso aos dados</a:t>
            </a:r>
          </a:p>
          <a:p>
            <a:pPr algn="ctr"/>
            <a:r>
              <a:rPr lang="pt-BR" dirty="0">
                <a:cs typeface="Arial"/>
              </a:rPr>
              <a:t>Tempo de carregamento</a:t>
            </a:r>
          </a:p>
          <a:p>
            <a:pPr algn="ctr"/>
            <a:r>
              <a:rPr lang="pt-BR" dirty="0">
                <a:cs typeface="Arial"/>
              </a:rPr>
              <a:t>Permissão de acesso</a:t>
            </a:r>
          </a:p>
        </p:txBody>
      </p:sp>
      <p:pic>
        <p:nvPicPr>
          <p:cNvPr id="2050" name="Picture 2" descr="Captura de tela da lista de modo de armazenamento expandido.">
            <a:extLst>
              <a:ext uri="{FF2B5EF4-FFF2-40B4-BE49-F238E27FC236}">
                <a16:creationId xmlns:a16="http://schemas.microsoft.com/office/drawing/2014/main" id="{D44E772D-ABDC-5E2D-C8F5-854085A8E1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5181" y="3018970"/>
            <a:ext cx="1620236" cy="1479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5301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5"/>
          <p:cNvSpPr txBox="1"/>
          <p:nvPr/>
        </p:nvSpPr>
        <p:spPr>
          <a:xfrm>
            <a:off x="565525" y="3314631"/>
            <a:ext cx="7410300" cy="8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2400"/>
            </a:pPr>
            <a:r>
              <a:rPr lang="en-US" sz="2400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Power BI Analyst</a:t>
            </a:r>
            <a:endParaRPr lang="en-US" sz="2400" dirty="0">
              <a:solidFill>
                <a:srgbClr val="A5A5A5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06" name="Google Shape;106;p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1</a:t>
            </a:r>
            <a:endParaRPr sz="240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7" name="Google Shape;107;p5"/>
          <p:cNvSpPr txBox="1"/>
          <p:nvPr/>
        </p:nvSpPr>
        <p:spPr>
          <a:xfrm>
            <a:off x="565525" y="1888432"/>
            <a:ext cx="7897133" cy="1510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3600" b="1" dirty="0" err="1">
                <a:solidFill>
                  <a:srgbClr val="EA4E60"/>
                </a:solidFill>
                <a:latin typeface="Century Gothic"/>
              </a:rPr>
              <a:t>Lidando</a:t>
            </a:r>
            <a:r>
              <a:rPr lang="en-US" sz="3600" b="1" dirty="0">
                <a:solidFill>
                  <a:srgbClr val="EA4E60"/>
                </a:solidFill>
                <a:latin typeface="Century Gothic"/>
              </a:rPr>
              <a:t> com </a:t>
            </a:r>
            <a:r>
              <a:rPr lang="en-US" sz="3600" b="1" dirty="0" err="1">
                <a:solidFill>
                  <a:srgbClr val="EA4E60"/>
                </a:solidFill>
                <a:latin typeface="Century Gothic"/>
              </a:rPr>
              <a:t>Problemas</a:t>
            </a:r>
            <a:r>
              <a:rPr lang="en-US" sz="3600" b="1" dirty="0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3600" b="1" dirty="0" err="1">
                <a:solidFill>
                  <a:srgbClr val="EA4E60"/>
                </a:solidFill>
                <a:latin typeface="Century Gothic"/>
              </a:rPr>
              <a:t>Desempenho</a:t>
            </a:r>
            <a:r>
              <a:rPr lang="en-US" sz="3600" b="1" dirty="0">
                <a:solidFill>
                  <a:srgbClr val="EA4E60"/>
                </a:solidFill>
                <a:latin typeface="Century Gothic"/>
              </a:rPr>
              <a:t> no Power BI</a:t>
            </a:r>
          </a:p>
        </p:txBody>
      </p:sp>
      <p:pic>
        <p:nvPicPr>
          <p:cNvPr id="108" name="Google Shape;108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7" y="120128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/>
              <a:t>19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0917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Objetivo Geral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0" name="Google Shape;170;p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</a:t>
            </a:fld>
            <a:r>
              <a:rPr lang="en-US"/>
              <a:t>]</a:t>
            </a:r>
            <a:endParaRPr/>
          </a:p>
        </p:txBody>
      </p:sp>
      <p:pic>
        <p:nvPicPr>
          <p:cNvPr id="7" name="Picture 7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B301A202-BD5F-F401-9306-7D522F61BF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8450" y="3136884"/>
            <a:ext cx="3079978" cy="1727234"/>
          </a:xfrm>
          <a:prstGeom prst="rect">
            <a:avLst/>
          </a:prstGeom>
        </p:spPr>
      </p:pic>
      <p:sp>
        <p:nvSpPr>
          <p:cNvPr id="11" name="Google Shape;86;g116295da5bc_0_62">
            <a:extLst>
              <a:ext uri="{FF2B5EF4-FFF2-40B4-BE49-F238E27FC236}">
                <a16:creationId xmlns:a16="http://schemas.microsoft.com/office/drawing/2014/main" id="{E8A1B8CD-E02E-B7A2-4FB2-6F16581FB4CC}"/>
              </a:ext>
            </a:extLst>
          </p:cNvPr>
          <p:cNvSpPr txBox="1"/>
          <p:nvPr/>
        </p:nvSpPr>
        <p:spPr>
          <a:xfrm>
            <a:off x="565524" y="1879027"/>
            <a:ext cx="6356212" cy="25048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indent="-285750" algn="just">
              <a:buSzPts val="2400"/>
              <a:buChar char="•"/>
            </a:pPr>
            <a:r>
              <a:rPr lang="en-US" sz="2000" dirty="0" err="1">
                <a:latin typeface="Calibri"/>
                <a:ea typeface="Calibri"/>
              </a:rPr>
              <a:t>Identificar</a:t>
            </a:r>
            <a:r>
              <a:rPr lang="en-US" sz="2000" dirty="0">
                <a:latin typeface="Calibri"/>
                <a:ea typeface="Calibri"/>
              </a:rPr>
              <a:t> e </a:t>
            </a:r>
            <a:r>
              <a:rPr lang="en-US" sz="2000" dirty="0" err="1">
                <a:latin typeface="Calibri"/>
                <a:ea typeface="Calibri"/>
              </a:rPr>
              <a:t>ligar</a:t>
            </a:r>
            <a:r>
              <a:rPr lang="en-US" sz="2000" dirty="0">
                <a:latin typeface="Calibri"/>
                <a:ea typeface="Calibri"/>
              </a:rPr>
              <a:t> a </a:t>
            </a:r>
            <a:r>
              <a:rPr lang="en-US" sz="2000" dirty="0" err="1">
                <a:latin typeface="Calibri"/>
                <a:ea typeface="Calibri"/>
              </a:rPr>
              <a:t>uma</a:t>
            </a:r>
            <a:r>
              <a:rPr lang="en-US" sz="2000" dirty="0">
                <a:latin typeface="Calibri"/>
                <a:ea typeface="Calibri"/>
              </a:rPr>
              <a:t> </a:t>
            </a:r>
            <a:r>
              <a:rPr lang="en-US" sz="2000" dirty="0" err="1">
                <a:latin typeface="Calibri"/>
                <a:ea typeface="Calibri"/>
              </a:rPr>
              <a:t>origem</a:t>
            </a:r>
            <a:r>
              <a:rPr lang="en-US" sz="2000" dirty="0">
                <a:latin typeface="Calibri"/>
                <a:ea typeface="Calibri"/>
              </a:rPr>
              <a:t> de dados</a:t>
            </a:r>
            <a:endParaRPr lang="en-US" sz="2000" dirty="0">
              <a:solidFill>
                <a:srgbClr val="040A24"/>
              </a:solidFill>
              <a:latin typeface="Calibri"/>
              <a:ea typeface="Calibri"/>
            </a:endParaRPr>
          </a:p>
          <a:p>
            <a:pPr marL="285750" indent="-285750" algn="just">
              <a:buSzPts val="2400"/>
              <a:buChar char="•"/>
            </a:pPr>
            <a:r>
              <a:rPr lang="en-US" sz="2000" dirty="0" err="1">
                <a:latin typeface="Calibri"/>
                <a:ea typeface="Calibri"/>
              </a:rPr>
              <a:t>Obter</a:t>
            </a:r>
            <a:r>
              <a:rPr lang="en-US" sz="2000" dirty="0">
                <a:latin typeface="Calibri"/>
                <a:ea typeface="Calibri"/>
              </a:rPr>
              <a:t> dados de </a:t>
            </a:r>
            <a:r>
              <a:rPr lang="en-US" sz="2000" dirty="0" err="1">
                <a:latin typeface="Calibri"/>
                <a:ea typeface="Calibri"/>
              </a:rPr>
              <a:t>uma</a:t>
            </a:r>
            <a:r>
              <a:rPr lang="en-US" sz="2000" dirty="0">
                <a:latin typeface="Calibri"/>
                <a:ea typeface="Calibri"/>
              </a:rPr>
              <a:t> base de dados de </a:t>
            </a:r>
            <a:r>
              <a:rPr lang="en-US" sz="2000" dirty="0" err="1">
                <a:latin typeface="Calibri"/>
                <a:ea typeface="Calibri"/>
              </a:rPr>
              <a:t>diferentes</a:t>
            </a:r>
            <a:r>
              <a:rPr lang="en-US" sz="2000" dirty="0">
                <a:latin typeface="Calibri"/>
                <a:ea typeface="Calibri"/>
              </a:rPr>
              <a:t> </a:t>
            </a:r>
            <a:r>
              <a:rPr lang="en-US" sz="2000" dirty="0" err="1">
                <a:latin typeface="Calibri"/>
                <a:ea typeface="Calibri"/>
              </a:rPr>
              <a:t>fontes</a:t>
            </a:r>
            <a:endParaRPr lang="en-US" sz="1200" dirty="0" err="1">
              <a:latin typeface="Calibri"/>
              <a:ea typeface="Calibri"/>
            </a:endParaRPr>
          </a:p>
          <a:p>
            <a:pPr marL="285750" indent="-285750" algn="just">
              <a:buSzPts val="2400"/>
              <a:buChar char="•"/>
            </a:pPr>
            <a:r>
              <a:rPr lang="en-US" sz="2000" dirty="0" err="1">
                <a:latin typeface="Calibri"/>
                <a:ea typeface="Calibri"/>
              </a:rPr>
              <a:t>Obter</a:t>
            </a:r>
            <a:r>
              <a:rPr lang="en-US" sz="2000" dirty="0">
                <a:latin typeface="Calibri"/>
                <a:ea typeface="Calibri"/>
              </a:rPr>
              <a:t> dados do Azure Analysis Services</a:t>
            </a:r>
            <a:endParaRPr lang="en-US" sz="1200">
              <a:latin typeface="Calibri"/>
            </a:endParaRPr>
          </a:p>
          <a:p>
            <a:pPr marL="285750" indent="-285750" algn="just">
              <a:buSzPts val="2400"/>
              <a:buChar char="•"/>
            </a:pPr>
            <a:r>
              <a:rPr lang="en-US" sz="2000" dirty="0" err="1">
                <a:latin typeface="Calibri"/>
                <a:ea typeface="Calibri"/>
              </a:rPr>
              <a:t>Selecionar</a:t>
            </a:r>
            <a:r>
              <a:rPr lang="en-US" sz="2000" dirty="0">
                <a:latin typeface="Calibri"/>
                <a:ea typeface="Calibri"/>
              </a:rPr>
              <a:t> um modo de </a:t>
            </a:r>
            <a:r>
              <a:rPr lang="en-US" sz="2000" dirty="0" err="1">
                <a:latin typeface="Calibri"/>
                <a:ea typeface="Calibri"/>
              </a:rPr>
              <a:t>armazenamento</a:t>
            </a:r>
            <a:endParaRPr lang="en-US" sz="1200" dirty="0">
              <a:latin typeface="Calibri"/>
            </a:endParaRPr>
          </a:p>
          <a:p>
            <a:pPr marL="285750" indent="-285750" algn="just">
              <a:buSzPts val="2400"/>
              <a:buChar char="•"/>
            </a:pPr>
            <a:r>
              <a:rPr lang="en-US" sz="2000" dirty="0" err="1">
                <a:latin typeface="Calibri"/>
                <a:ea typeface="Calibri"/>
              </a:rPr>
              <a:t>Corrigir</a:t>
            </a:r>
            <a:r>
              <a:rPr lang="en-US" sz="2000" dirty="0">
                <a:latin typeface="Calibri"/>
                <a:ea typeface="Calibri"/>
              </a:rPr>
              <a:t> </a:t>
            </a:r>
            <a:r>
              <a:rPr lang="en-US" sz="2000" dirty="0" err="1">
                <a:latin typeface="Calibri"/>
                <a:ea typeface="Calibri"/>
              </a:rPr>
              <a:t>problemas</a:t>
            </a:r>
            <a:r>
              <a:rPr lang="en-US" sz="2000" dirty="0">
                <a:latin typeface="Calibri"/>
                <a:ea typeface="Calibri"/>
              </a:rPr>
              <a:t> de </a:t>
            </a:r>
            <a:r>
              <a:rPr lang="en-US" sz="2000" dirty="0" err="1">
                <a:latin typeface="Calibri"/>
                <a:ea typeface="Calibri"/>
              </a:rPr>
              <a:t>desempenho</a:t>
            </a:r>
            <a:endParaRPr lang="en-US" sz="1200" dirty="0">
              <a:latin typeface="Calibri"/>
            </a:endParaRPr>
          </a:p>
          <a:p>
            <a:pPr marL="285750" indent="-285750" algn="just">
              <a:buSzPts val="2400"/>
              <a:buChar char="•"/>
            </a:pPr>
            <a:r>
              <a:rPr lang="en-US" sz="2000" dirty="0">
                <a:latin typeface="Calibri"/>
                <a:ea typeface="Calibri"/>
              </a:rPr>
              <a:t>Resolver </a:t>
            </a:r>
            <a:r>
              <a:rPr lang="en-US" sz="2000" dirty="0" err="1">
                <a:latin typeface="Calibri"/>
                <a:ea typeface="Calibri"/>
              </a:rPr>
              <a:t>erros</a:t>
            </a:r>
            <a:r>
              <a:rPr lang="en-US" sz="2000" dirty="0">
                <a:latin typeface="Calibri"/>
                <a:ea typeface="Calibri"/>
              </a:rPr>
              <a:t> de </a:t>
            </a:r>
            <a:r>
              <a:rPr lang="en-US" sz="2000" dirty="0" err="1">
                <a:latin typeface="Calibri"/>
                <a:ea typeface="Calibri"/>
              </a:rPr>
              <a:t>importação</a:t>
            </a:r>
            <a:r>
              <a:rPr lang="en-US" sz="2000" dirty="0">
                <a:latin typeface="Calibri"/>
                <a:ea typeface="Calibri"/>
              </a:rPr>
              <a:t> de dados</a:t>
            </a:r>
            <a:endParaRPr lang="en-US" sz="1200">
              <a:latin typeface="Calibri"/>
            </a:endParaRPr>
          </a:p>
          <a:p>
            <a:pPr marL="419100" indent="-342900" algn="just">
              <a:buSzPts val="2400"/>
              <a:buFont typeface="Arial"/>
              <a:buChar char="•"/>
            </a:pPr>
            <a:endParaRPr lang="en-US" sz="2000" dirty="0">
              <a:solidFill>
                <a:srgbClr val="040A24"/>
              </a:solidFill>
              <a:latin typeface="Calibri"/>
              <a:ea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841391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3">
            <a:extLst>
              <a:ext uri="{FF2B5EF4-FFF2-40B4-BE49-F238E27FC236}">
                <a16:creationId xmlns:a16="http://schemas.microsoft.com/office/drawing/2014/main" id="{F1CC89C3-8DB6-1454-5834-53B23BD139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5972" y="3049560"/>
            <a:ext cx="1804308" cy="1656951"/>
          </a:xfrm>
          <a:prstGeom prst="rect">
            <a:avLst/>
          </a:prstGeom>
        </p:spPr>
      </p:pic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Issues</a:t>
            </a: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20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168;p3">
            <a:extLst>
              <a:ext uri="{FF2B5EF4-FFF2-40B4-BE49-F238E27FC236}">
                <a16:creationId xmlns:a16="http://schemas.microsoft.com/office/drawing/2014/main" id="{AE3D169A-0663-42B6-832D-AD9B03D0F0CE}"/>
              </a:ext>
            </a:extLst>
          </p:cNvPr>
          <p:cNvSpPr txBox="1"/>
          <p:nvPr/>
        </p:nvSpPr>
        <p:spPr>
          <a:xfrm>
            <a:off x="774372" y="1861888"/>
            <a:ext cx="7189514" cy="2378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lvl="1" algn="just"/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Problemas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?</a:t>
            </a:r>
          </a:p>
          <a:p>
            <a:pPr marL="76200" lvl="1" algn="just"/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419100" lvl="1" indent="-342900" algn="just">
              <a:buChar char="•"/>
            </a:pP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419100" lvl="1" indent="-342900" algn="just">
              <a:buChar char="•"/>
            </a:pP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A06C6DE5-EBBF-C0C2-99AE-560C6CBAF0AB}"/>
              </a:ext>
            </a:extLst>
          </p:cNvPr>
          <p:cNvSpPr/>
          <p:nvPr/>
        </p:nvSpPr>
        <p:spPr>
          <a:xfrm>
            <a:off x="828674" y="2926897"/>
            <a:ext cx="5804806" cy="186962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Gargalo de acesso</a:t>
            </a:r>
          </a:p>
          <a:p>
            <a:pPr algn="ctr"/>
            <a:r>
              <a:rPr lang="pt-BR" dirty="0">
                <a:cs typeface="Arial"/>
              </a:rPr>
              <a:t>Tempo de execução</a:t>
            </a:r>
          </a:p>
          <a:p>
            <a:pPr algn="ctr"/>
            <a:r>
              <a:rPr lang="pt-BR" dirty="0">
                <a:cs typeface="Arial"/>
              </a:rPr>
              <a:t>Lentidão no carregamento</a:t>
            </a:r>
          </a:p>
          <a:p>
            <a:pPr algn="ctr"/>
            <a:r>
              <a:rPr lang="pt-BR" dirty="0">
                <a:cs typeface="Arial"/>
              </a:rPr>
              <a:t>Erros de importação</a:t>
            </a:r>
          </a:p>
          <a:p>
            <a:pPr algn="ctr"/>
            <a:r>
              <a:rPr lang="pt-BR" dirty="0">
                <a:cs typeface="Arial"/>
              </a:rPr>
              <a:t>Falhas do disco, server e outros</a:t>
            </a:r>
          </a:p>
        </p:txBody>
      </p:sp>
      <p:sp>
        <p:nvSpPr>
          <p:cNvPr id="4" name="Balão de Fala: Retângulo com Cantos Arredondados 3">
            <a:extLst>
              <a:ext uri="{FF2B5EF4-FFF2-40B4-BE49-F238E27FC236}">
                <a16:creationId xmlns:a16="http://schemas.microsoft.com/office/drawing/2014/main" id="{C3951B00-3569-3F3C-D832-0EE97C5898A7}"/>
              </a:ext>
            </a:extLst>
          </p:cNvPr>
          <p:cNvSpPr/>
          <p:nvPr/>
        </p:nvSpPr>
        <p:spPr>
          <a:xfrm>
            <a:off x="4253591" y="2134798"/>
            <a:ext cx="3535134" cy="734785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dirty="0">
                <a:cs typeface="Arial"/>
              </a:rPr>
              <a:t>O que podemos fazer?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09642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3">
            <a:extLst>
              <a:ext uri="{FF2B5EF4-FFF2-40B4-BE49-F238E27FC236}">
                <a16:creationId xmlns:a16="http://schemas.microsoft.com/office/drawing/2014/main" id="{F1CC89C3-8DB6-1454-5834-53B23BD139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5972" y="3049560"/>
            <a:ext cx="1804308" cy="1656951"/>
          </a:xfrm>
          <a:prstGeom prst="rect">
            <a:avLst/>
          </a:prstGeom>
        </p:spPr>
      </p:pic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Dobragem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Consultas</a:t>
            </a:r>
            <a:endParaRPr lang="pt-BR" dirty="0" err="1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21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168;p3">
            <a:extLst>
              <a:ext uri="{FF2B5EF4-FFF2-40B4-BE49-F238E27FC236}">
                <a16:creationId xmlns:a16="http://schemas.microsoft.com/office/drawing/2014/main" id="{AE3D169A-0663-42B6-832D-AD9B03D0F0CE}"/>
              </a:ext>
            </a:extLst>
          </p:cNvPr>
          <p:cNvSpPr txBox="1"/>
          <p:nvPr/>
        </p:nvSpPr>
        <p:spPr>
          <a:xfrm>
            <a:off x="774372" y="1861888"/>
            <a:ext cx="7189514" cy="2378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19100" lvl="1" indent="-342900" algn="just">
              <a:buChar char="•"/>
            </a:pP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419100" lvl="1" indent="-342900" algn="just"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Aumento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desempenho</a:t>
            </a: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  <a:p>
            <a:pPr marL="419100" lvl="1" indent="-342900" algn="just"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Transformações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controladas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pela tool</a:t>
            </a:r>
          </a:p>
          <a:p>
            <a:pPr marL="419100" lvl="1" indent="-342900" algn="just"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Execução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no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servidor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(SQL)</a:t>
            </a:r>
          </a:p>
        </p:txBody>
      </p:sp>
      <p:sp>
        <p:nvSpPr>
          <p:cNvPr id="4" name="Balão de Fala: Retângulo com Cantos Arredondados 3">
            <a:extLst>
              <a:ext uri="{FF2B5EF4-FFF2-40B4-BE49-F238E27FC236}">
                <a16:creationId xmlns:a16="http://schemas.microsoft.com/office/drawing/2014/main" id="{C3951B00-3569-3F3C-D832-0EE97C5898A7}"/>
              </a:ext>
            </a:extLst>
          </p:cNvPr>
          <p:cNvSpPr/>
          <p:nvPr/>
        </p:nvSpPr>
        <p:spPr>
          <a:xfrm>
            <a:off x="4604655" y="1865377"/>
            <a:ext cx="3535134" cy="734785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dirty="0">
                <a:cs typeface="Arial"/>
              </a:rPr>
              <a:t>O que podemos fazer?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67498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3">
            <a:extLst>
              <a:ext uri="{FF2B5EF4-FFF2-40B4-BE49-F238E27FC236}">
                <a16:creationId xmlns:a16="http://schemas.microsoft.com/office/drawing/2014/main" id="{F1CC89C3-8DB6-1454-5834-53B23BD139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3172" y="3931303"/>
            <a:ext cx="1143001" cy="1060959"/>
          </a:xfrm>
          <a:prstGeom prst="rect">
            <a:avLst/>
          </a:prstGeom>
        </p:spPr>
      </p:pic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Dobragem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Consultas</a:t>
            </a:r>
            <a:endParaRPr lang="pt-BR" dirty="0" err="1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22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168;p3">
            <a:extLst>
              <a:ext uri="{FF2B5EF4-FFF2-40B4-BE49-F238E27FC236}">
                <a16:creationId xmlns:a16="http://schemas.microsoft.com/office/drawing/2014/main" id="{AE3D169A-0663-42B6-832D-AD9B03D0F0CE}"/>
              </a:ext>
            </a:extLst>
          </p:cNvPr>
          <p:cNvSpPr txBox="1"/>
          <p:nvPr/>
        </p:nvSpPr>
        <p:spPr>
          <a:xfrm>
            <a:off x="741715" y="2286431"/>
            <a:ext cx="7189514" cy="20930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lvl="1" algn="just"/>
            <a:r>
              <a:rPr lang="en-US" sz="2000" dirty="0">
                <a:latin typeface="Calibri"/>
              </a:rPr>
              <a:t>"O </a:t>
            </a:r>
            <a:r>
              <a:rPr lang="en-US" sz="2000" dirty="0" err="1">
                <a:latin typeface="Calibri"/>
              </a:rPr>
              <a:t>motivo</a:t>
            </a:r>
            <a:r>
              <a:rPr lang="en-US" sz="2000" dirty="0">
                <a:latin typeface="Calibri"/>
              </a:rPr>
              <a:t> para a </a:t>
            </a:r>
            <a:r>
              <a:rPr lang="en-US" sz="2000" dirty="0" err="1">
                <a:latin typeface="Calibri"/>
              </a:rPr>
              <a:t>implementação</a:t>
            </a:r>
            <a:r>
              <a:rPr lang="en-US" sz="2000" dirty="0">
                <a:latin typeface="Calibri"/>
              </a:rPr>
              <a:t> </a:t>
            </a:r>
            <a:r>
              <a:rPr lang="en-US" sz="2000" dirty="0" err="1">
                <a:latin typeface="Calibri"/>
              </a:rPr>
              <a:t>deste</a:t>
            </a:r>
            <a:r>
              <a:rPr lang="en-US" sz="2000" dirty="0">
                <a:latin typeface="Calibri"/>
              </a:rPr>
              <a:t> </a:t>
            </a:r>
            <a:r>
              <a:rPr lang="en-US" sz="2000" dirty="0" err="1">
                <a:latin typeface="Calibri"/>
              </a:rPr>
              <a:t>processo</a:t>
            </a:r>
            <a:r>
              <a:rPr lang="en-US" sz="2000" dirty="0">
                <a:latin typeface="Calibri"/>
              </a:rPr>
              <a:t> é </a:t>
            </a:r>
            <a:r>
              <a:rPr lang="en-US" sz="2000" dirty="0" err="1">
                <a:latin typeface="Calibri"/>
              </a:rPr>
              <a:t>garantir</a:t>
            </a:r>
            <a:r>
              <a:rPr lang="en-US" sz="2000" dirty="0">
                <a:latin typeface="Calibri"/>
              </a:rPr>
              <a:t> que </a:t>
            </a:r>
            <a:r>
              <a:rPr lang="en-US" sz="2000" dirty="0" err="1">
                <a:latin typeface="Calibri"/>
              </a:rPr>
              <a:t>estas</a:t>
            </a:r>
            <a:r>
              <a:rPr lang="en-US" sz="2000" dirty="0">
                <a:latin typeface="Calibri"/>
              </a:rPr>
              <a:t> </a:t>
            </a:r>
            <a:r>
              <a:rPr lang="en-US" sz="2000" dirty="0" err="1">
                <a:latin typeface="Calibri"/>
              </a:rPr>
              <a:t>transformações</a:t>
            </a:r>
            <a:r>
              <a:rPr lang="en-US" sz="2000" dirty="0">
                <a:latin typeface="Calibri"/>
              </a:rPr>
              <a:t> </a:t>
            </a:r>
            <a:r>
              <a:rPr lang="en-US" sz="2000" dirty="0" err="1">
                <a:latin typeface="Calibri"/>
              </a:rPr>
              <a:t>possam</a:t>
            </a:r>
            <a:r>
              <a:rPr lang="en-US" sz="2000" dirty="0">
                <a:latin typeface="Calibri"/>
              </a:rPr>
              <a:t> </a:t>
            </a:r>
            <a:r>
              <a:rPr lang="en-US" sz="2000" dirty="0" err="1">
                <a:latin typeface="Calibri"/>
              </a:rPr>
              <a:t>acontecer</a:t>
            </a:r>
            <a:r>
              <a:rPr lang="en-US" sz="2000" dirty="0">
                <a:latin typeface="Calibri"/>
              </a:rPr>
              <a:t> no </a:t>
            </a:r>
            <a:r>
              <a:rPr lang="en-US" sz="2000" dirty="0" err="1">
                <a:latin typeface="Calibri"/>
              </a:rPr>
              <a:t>servidor</a:t>
            </a:r>
            <a:r>
              <a:rPr lang="en-US" sz="2000" dirty="0">
                <a:latin typeface="Calibri"/>
              </a:rPr>
              <a:t> de </a:t>
            </a:r>
            <a:r>
              <a:rPr lang="en-US" sz="2000" dirty="0" err="1">
                <a:latin typeface="Calibri"/>
              </a:rPr>
              <a:t>origem</a:t>
            </a:r>
            <a:r>
              <a:rPr lang="en-US" sz="2000" dirty="0">
                <a:latin typeface="Calibri"/>
              </a:rPr>
              <a:t> de dados original </a:t>
            </a:r>
            <a:r>
              <a:rPr lang="en-US" sz="2000" dirty="0" err="1">
                <a:latin typeface="Calibri"/>
              </a:rPr>
              <a:t>sem</a:t>
            </a:r>
            <a:r>
              <a:rPr lang="en-US" sz="2000" dirty="0">
                <a:latin typeface="Calibri"/>
              </a:rPr>
              <a:t> </a:t>
            </a:r>
            <a:r>
              <a:rPr lang="en-US" sz="2000" dirty="0" err="1">
                <a:latin typeface="Calibri"/>
              </a:rPr>
              <a:t>sobrecarregar</a:t>
            </a:r>
            <a:r>
              <a:rPr lang="en-US" sz="2000" dirty="0">
                <a:latin typeface="Calibri"/>
              </a:rPr>
              <a:t> </a:t>
            </a:r>
            <a:r>
              <a:rPr lang="en-US" sz="2000" dirty="0" err="1">
                <a:latin typeface="Calibri"/>
              </a:rPr>
              <a:t>os</a:t>
            </a:r>
            <a:r>
              <a:rPr lang="en-US" sz="2000" dirty="0">
                <a:latin typeface="Calibri"/>
              </a:rPr>
              <a:t> </a:t>
            </a:r>
            <a:r>
              <a:rPr lang="en-US" sz="2000" dirty="0" err="1">
                <a:latin typeface="Calibri"/>
              </a:rPr>
              <a:t>recursos</a:t>
            </a:r>
            <a:r>
              <a:rPr lang="en-US" sz="2000" dirty="0">
                <a:latin typeface="Calibri"/>
              </a:rPr>
              <a:t> de </a:t>
            </a:r>
            <a:r>
              <a:rPr lang="en-US" sz="2000" dirty="0" err="1">
                <a:latin typeface="Calibri"/>
              </a:rPr>
              <a:t>computação</a:t>
            </a:r>
            <a:r>
              <a:rPr lang="en-US" sz="2000" dirty="0">
                <a:latin typeface="Calibri"/>
              </a:rPr>
              <a:t> do Power BI."</a:t>
            </a:r>
          </a:p>
          <a:p>
            <a:pPr marL="76200" lvl="1" algn="just"/>
            <a:endParaRPr lang="en-US" sz="2000" dirty="0">
              <a:latin typeface="Calibri"/>
            </a:endParaRPr>
          </a:p>
          <a:p>
            <a:pPr marL="76200" lvl="1" algn="r"/>
            <a:r>
              <a:rPr lang="en-US" sz="2000" dirty="0">
                <a:latin typeface="Calibri"/>
              </a:rPr>
              <a:t>Microsoft</a:t>
            </a:r>
          </a:p>
        </p:txBody>
      </p:sp>
      <p:sp>
        <p:nvSpPr>
          <p:cNvPr id="4" name="Balão de Fala: Retângulo com Cantos Arredondados 3">
            <a:extLst>
              <a:ext uri="{FF2B5EF4-FFF2-40B4-BE49-F238E27FC236}">
                <a16:creationId xmlns:a16="http://schemas.microsoft.com/office/drawing/2014/main" id="{C3951B00-3569-3F3C-D832-0EE97C5898A7}"/>
              </a:ext>
            </a:extLst>
          </p:cNvPr>
          <p:cNvSpPr/>
          <p:nvPr/>
        </p:nvSpPr>
        <p:spPr>
          <a:xfrm>
            <a:off x="5021034" y="1677598"/>
            <a:ext cx="3535134" cy="489857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dirty="0">
                <a:cs typeface="Arial"/>
              </a:rPr>
              <a:t>O que podemos fazer?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37376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Dobragem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Consultas</a:t>
            </a:r>
            <a:endParaRPr lang="pt-BR" dirty="0" err="1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23</a:t>
            </a:fld>
            <a:r>
              <a:rPr lang="en-US"/>
              <a:t>]</a:t>
            </a:r>
            <a:endParaRPr/>
          </a:p>
        </p:txBody>
      </p:sp>
      <p:sp>
        <p:nvSpPr>
          <p:cNvPr id="4" name="Balão de Fala: Retângulo com Cantos Arredondados 3">
            <a:extLst>
              <a:ext uri="{FF2B5EF4-FFF2-40B4-BE49-F238E27FC236}">
                <a16:creationId xmlns:a16="http://schemas.microsoft.com/office/drawing/2014/main" id="{C3951B00-3569-3F3C-D832-0EE97C5898A7}"/>
              </a:ext>
            </a:extLst>
          </p:cNvPr>
          <p:cNvSpPr/>
          <p:nvPr/>
        </p:nvSpPr>
        <p:spPr>
          <a:xfrm>
            <a:off x="5021034" y="1677598"/>
            <a:ext cx="3535134" cy="489857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dirty="0">
                <a:cs typeface="Arial"/>
              </a:rPr>
              <a:t>O que podemos fazer?</a:t>
            </a:r>
            <a:endParaRPr lang="pt-BR" dirty="0"/>
          </a:p>
        </p:txBody>
      </p:sp>
      <p:pic>
        <p:nvPicPr>
          <p:cNvPr id="3074" name="Picture 2" descr="Captura de tela da guia Ferramentas com as opções de diagnóstico de sessão no Editor do Power Query.">
            <a:extLst>
              <a:ext uri="{FF2B5EF4-FFF2-40B4-BE49-F238E27FC236}">
                <a16:creationId xmlns:a16="http://schemas.microsoft.com/office/drawing/2014/main" id="{28C2DECE-0D28-87B1-6E87-D6AAA1B7AE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860" y="2364003"/>
            <a:ext cx="8397274" cy="2368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26975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3">
            <a:extLst>
              <a:ext uri="{FF2B5EF4-FFF2-40B4-BE49-F238E27FC236}">
                <a16:creationId xmlns:a16="http://schemas.microsoft.com/office/drawing/2014/main" id="{F1CC89C3-8DB6-1454-5834-53B23BD139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5972" y="3049560"/>
            <a:ext cx="1804308" cy="1656951"/>
          </a:xfrm>
          <a:prstGeom prst="rect">
            <a:avLst/>
          </a:prstGeom>
        </p:spPr>
      </p:pic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Dobragem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Consultas</a:t>
            </a:r>
            <a:endParaRPr lang="pt-BR" dirty="0" err="1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24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168;p3">
            <a:extLst>
              <a:ext uri="{FF2B5EF4-FFF2-40B4-BE49-F238E27FC236}">
                <a16:creationId xmlns:a16="http://schemas.microsoft.com/office/drawing/2014/main" id="{AE3D169A-0663-42B6-832D-AD9B03D0F0CE}"/>
              </a:ext>
            </a:extLst>
          </p:cNvPr>
          <p:cNvSpPr txBox="1"/>
          <p:nvPr/>
        </p:nvSpPr>
        <p:spPr>
          <a:xfrm>
            <a:off x="651908" y="1649616"/>
            <a:ext cx="6258786" cy="2003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19100" lvl="1" indent="-342900" algn="just">
              <a:buChar char="•"/>
            </a:pP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419100" lvl="1" indent="-342900" algn="just"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Mais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eficiência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em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atualizações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dados</a:t>
            </a:r>
          </a:p>
          <a:p>
            <a:pPr marL="419100" lvl="1" indent="-342900" algn="just"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Compatibilidade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automática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com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modos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armazenamento</a:t>
            </a:r>
          </a:p>
        </p:txBody>
      </p:sp>
      <p:pic>
        <p:nvPicPr>
          <p:cNvPr id="5" name="Imagem 5" descr="Desenho de personagem de desenho animado&#10;&#10;Descrição gerada automaticamente">
            <a:extLst>
              <a:ext uri="{FF2B5EF4-FFF2-40B4-BE49-F238E27FC236}">
                <a16:creationId xmlns:a16="http://schemas.microsoft.com/office/drawing/2014/main" id="{9196004F-D9EE-FDF7-C7CF-0FA34AE996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6864" y="3710667"/>
            <a:ext cx="2743200" cy="120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844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Performance</a:t>
            </a:r>
            <a:endParaRPr lang="pt-BR" dirty="0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25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168;p3">
            <a:extLst>
              <a:ext uri="{FF2B5EF4-FFF2-40B4-BE49-F238E27FC236}">
                <a16:creationId xmlns:a16="http://schemas.microsoft.com/office/drawing/2014/main" id="{AE3D169A-0663-42B6-832D-AD9B03D0F0CE}"/>
              </a:ext>
            </a:extLst>
          </p:cNvPr>
          <p:cNvSpPr txBox="1"/>
          <p:nvPr/>
        </p:nvSpPr>
        <p:spPr>
          <a:xfrm>
            <a:off x="741715" y="2474210"/>
            <a:ext cx="5589314" cy="1905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19100" lvl="1" indent="-342900">
              <a:buChar char="•"/>
            </a:pPr>
            <a:r>
              <a:rPr lang="en-US" sz="2400" dirty="0" err="1">
                <a:latin typeface="Calibri"/>
              </a:rPr>
              <a:t>Processar</a:t>
            </a:r>
            <a:r>
              <a:rPr lang="en-US" sz="2400" dirty="0">
                <a:latin typeface="Calibri"/>
              </a:rPr>
              <a:t> dados </a:t>
            </a:r>
            <a:r>
              <a:rPr lang="en-US" sz="2400" dirty="0" err="1">
                <a:latin typeface="Calibri"/>
              </a:rPr>
              <a:t>na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origem</a:t>
            </a:r>
            <a:endParaRPr lang="pt-BR" sz="2400">
              <a:latin typeface="Calibri"/>
            </a:endParaRPr>
          </a:p>
          <a:p>
            <a:pPr marL="419100" lvl="1" indent="-342900">
              <a:buChar char="•"/>
            </a:pPr>
            <a:r>
              <a:rPr lang="en-US" sz="2400" dirty="0" err="1">
                <a:latin typeface="Calibri"/>
              </a:rPr>
              <a:t>Utilizar</a:t>
            </a:r>
            <a:r>
              <a:rPr lang="en-US" sz="2400" dirty="0">
                <a:latin typeface="Calibri"/>
              </a:rPr>
              <a:t> SQL </a:t>
            </a:r>
            <a:r>
              <a:rPr lang="en-US" sz="2400" dirty="0" err="1">
                <a:latin typeface="Calibri"/>
              </a:rPr>
              <a:t>nativo</a:t>
            </a:r>
            <a:endParaRPr lang="en-US" sz="2400" dirty="0">
              <a:latin typeface="Calibri"/>
            </a:endParaRPr>
          </a:p>
          <a:p>
            <a:pPr marL="419100" lvl="1" indent="-342900">
              <a:buChar char="•"/>
            </a:pPr>
            <a:r>
              <a:rPr lang="en-US" sz="2400" dirty="0" err="1">
                <a:latin typeface="Calibri"/>
              </a:rPr>
              <a:t>Separar</a:t>
            </a:r>
            <a:r>
              <a:rPr lang="en-US" sz="2400" dirty="0">
                <a:latin typeface="Calibri"/>
              </a:rPr>
              <a:t> data e a hora do </a:t>
            </a:r>
            <a:r>
              <a:rPr lang="en-US" sz="2400" dirty="0" err="1">
                <a:latin typeface="Calibri"/>
              </a:rPr>
              <a:t>mesmo</a:t>
            </a:r>
            <a:r>
              <a:rPr lang="en-US" sz="2400" dirty="0">
                <a:latin typeface="Calibri"/>
              </a:rPr>
              <a:t> campo</a:t>
            </a:r>
          </a:p>
          <a:p>
            <a:pPr marL="419100" lvl="1" indent="-342900">
              <a:buChar char="•"/>
            </a:pPr>
            <a:r>
              <a:rPr lang="en-US" sz="2400" dirty="0">
                <a:latin typeface="Calibri"/>
              </a:rPr>
              <a:t>Manter a base a ser </a:t>
            </a:r>
            <a:r>
              <a:rPr lang="en-US" sz="2400" dirty="0" err="1">
                <a:latin typeface="Calibri"/>
              </a:rPr>
              <a:t>utilizada</a:t>
            </a:r>
            <a:endParaRPr lang="en-US" sz="2400" dirty="0">
              <a:latin typeface="Calibri"/>
            </a:endParaRPr>
          </a:p>
        </p:txBody>
      </p:sp>
      <p:sp>
        <p:nvSpPr>
          <p:cNvPr id="4" name="Balão de Fala: Retângulo com Cantos Arredondados 3">
            <a:extLst>
              <a:ext uri="{FF2B5EF4-FFF2-40B4-BE49-F238E27FC236}">
                <a16:creationId xmlns:a16="http://schemas.microsoft.com/office/drawing/2014/main" id="{C3951B00-3569-3F3C-D832-0EE97C5898A7}"/>
              </a:ext>
            </a:extLst>
          </p:cNvPr>
          <p:cNvSpPr/>
          <p:nvPr/>
        </p:nvSpPr>
        <p:spPr>
          <a:xfrm>
            <a:off x="742948" y="1955184"/>
            <a:ext cx="3535134" cy="489857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dirty="0">
                <a:cs typeface="Arial"/>
              </a:rPr>
              <a:t>O que podemos fazer?</a:t>
            </a:r>
            <a:endParaRPr lang="pt-BR" dirty="0"/>
          </a:p>
        </p:txBody>
      </p:sp>
      <p:pic>
        <p:nvPicPr>
          <p:cNvPr id="6" name="Imagem 6">
            <a:extLst>
              <a:ext uri="{FF2B5EF4-FFF2-40B4-BE49-F238E27FC236}">
                <a16:creationId xmlns:a16="http://schemas.microsoft.com/office/drawing/2014/main" id="{709B0D65-097E-972F-87DF-CEBF27D737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2006" y="2419663"/>
            <a:ext cx="2571750" cy="2271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94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5"/>
          <p:cNvSpPr txBox="1"/>
          <p:nvPr/>
        </p:nvSpPr>
        <p:spPr>
          <a:xfrm>
            <a:off x="565525" y="3314631"/>
            <a:ext cx="7410300" cy="8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2400"/>
            </a:pPr>
            <a:r>
              <a:rPr lang="en-US" sz="2400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Power BI Analyst</a:t>
            </a:r>
            <a:endParaRPr lang="en-US" sz="2400" dirty="0">
              <a:solidFill>
                <a:srgbClr val="A5A5A5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06" name="Google Shape;106;p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1</a:t>
            </a:r>
            <a:endParaRPr sz="240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7" name="Google Shape;107;p5"/>
          <p:cNvSpPr txBox="1"/>
          <p:nvPr/>
        </p:nvSpPr>
        <p:spPr>
          <a:xfrm>
            <a:off x="565525" y="1888432"/>
            <a:ext cx="7897133" cy="1510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3600" b="1" dirty="0" err="1">
                <a:solidFill>
                  <a:srgbClr val="EA4E60"/>
                </a:solidFill>
                <a:latin typeface="Century Gothic"/>
              </a:rPr>
              <a:t>Problemas</a:t>
            </a:r>
            <a:r>
              <a:rPr lang="en-US" sz="3600" b="1" dirty="0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3600" b="1" dirty="0" err="1">
                <a:solidFill>
                  <a:srgbClr val="EA4E60"/>
                </a:solidFill>
                <a:latin typeface="Century Gothic"/>
              </a:rPr>
              <a:t>Importação</a:t>
            </a:r>
            <a:r>
              <a:rPr lang="en-US" sz="3600" b="1" dirty="0">
                <a:solidFill>
                  <a:srgbClr val="EA4E60"/>
                </a:solidFill>
                <a:latin typeface="Century Gothic"/>
              </a:rPr>
              <a:t> de Dados</a:t>
            </a:r>
          </a:p>
        </p:txBody>
      </p:sp>
      <p:pic>
        <p:nvPicPr>
          <p:cNvPr id="108" name="Google Shape;108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7" y="120128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/>
              <a:t>26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12416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Erros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possíveis</a:t>
            </a:r>
            <a:endParaRPr lang="pt-BR" dirty="0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27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168;p3">
            <a:extLst>
              <a:ext uri="{FF2B5EF4-FFF2-40B4-BE49-F238E27FC236}">
                <a16:creationId xmlns:a16="http://schemas.microsoft.com/office/drawing/2014/main" id="{AE3D169A-0663-42B6-832D-AD9B03D0F0CE}"/>
              </a:ext>
            </a:extLst>
          </p:cNvPr>
          <p:cNvSpPr txBox="1"/>
          <p:nvPr/>
        </p:nvSpPr>
        <p:spPr>
          <a:xfrm>
            <a:off x="741715" y="2474210"/>
            <a:ext cx="5589314" cy="1905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19100" lvl="1" indent="-342900">
              <a:buChar char="•"/>
            </a:pPr>
            <a:r>
              <a:rPr lang="en-US" sz="2400" dirty="0" err="1">
                <a:latin typeface="Calibri"/>
              </a:rPr>
              <a:t>Importação</a:t>
            </a:r>
            <a:r>
              <a:rPr lang="en-US" sz="2400" dirty="0">
                <a:latin typeface="Calibri"/>
              </a:rPr>
              <a:t> de </a:t>
            </a:r>
            <a:r>
              <a:rPr lang="en-US" sz="2400" dirty="0" err="1">
                <a:latin typeface="Calibri"/>
              </a:rPr>
              <a:t>diversas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fontes</a:t>
            </a:r>
            <a:endParaRPr lang="en-US" sz="2400" dirty="0">
              <a:latin typeface="Calibri"/>
            </a:endParaRPr>
          </a:p>
          <a:p>
            <a:pPr marL="419100" lvl="1" indent="-342900">
              <a:buChar char="•"/>
            </a:pPr>
            <a:r>
              <a:rPr lang="en-US" sz="2400" dirty="0" err="1">
                <a:latin typeface="Calibri"/>
              </a:rPr>
              <a:t>Mensagens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peculiares</a:t>
            </a:r>
            <a:endParaRPr lang="en-US" sz="2400" dirty="0">
              <a:latin typeface="Calibri"/>
            </a:endParaRPr>
          </a:p>
          <a:p>
            <a:pPr marL="419100" lvl="1" indent="-342900">
              <a:buChar char="•"/>
            </a:pPr>
            <a:r>
              <a:rPr lang="en-US" sz="2400" dirty="0" err="1">
                <a:latin typeface="Calibri"/>
              </a:rPr>
              <a:t>Falhas</a:t>
            </a:r>
            <a:r>
              <a:rPr lang="en-US" sz="2400" dirty="0">
                <a:latin typeface="Calibri"/>
              </a:rPr>
              <a:t> de hardware w software</a:t>
            </a:r>
          </a:p>
          <a:p>
            <a:pPr marL="419100" lvl="1" indent="-342900">
              <a:buChar char="•"/>
            </a:pPr>
            <a:r>
              <a:rPr lang="en-US" sz="2400" dirty="0">
                <a:latin typeface="Calibri"/>
              </a:rPr>
              <a:t>Falta de </a:t>
            </a:r>
            <a:r>
              <a:rPr lang="en-US" sz="2400" dirty="0" err="1">
                <a:latin typeface="Calibri"/>
              </a:rPr>
              <a:t>conformidade</a:t>
            </a:r>
            <a:r>
              <a:rPr lang="en-US" sz="2400" dirty="0">
                <a:latin typeface="Calibri"/>
              </a:rPr>
              <a:t> dos dados</a:t>
            </a:r>
          </a:p>
        </p:txBody>
      </p:sp>
      <p:sp>
        <p:nvSpPr>
          <p:cNvPr id="4" name="Balão de Fala: Retângulo com Cantos Arredondados 3">
            <a:extLst>
              <a:ext uri="{FF2B5EF4-FFF2-40B4-BE49-F238E27FC236}">
                <a16:creationId xmlns:a16="http://schemas.microsoft.com/office/drawing/2014/main" id="{C3951B00-3569-3F3C-D832-0EE97C5898A7}"/>
              </a:ext>
            </a:extLst>
          </p:cNvPr>
          <p:cNvSpPr/>
          <p:nvPr/>
        </p:nvSpPr>
        <p:spPr>
          <a:xfrm>
            <a:off x="565525" y="1732701"/>
            <a:ext cx="3535134" cy="489857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dirty="0">
                <a:cs typeface="Arial"/>
              </a:rPr>
              <a:t>Que erros podemos encontrar?</a:t>
            </a:r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2C378EB-FF02-B7C5-D96B-2ECD17C686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2208" y="2096052"/>
            <a:ext cx="2228926" cy="2850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4227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Erros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possíveis</a:t>
            </a:r>
            <a:endParaRPr lang="pt-BR" dirty="0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28</a:t>
            </a:fld>
            <a:r>
              <a:rPr lang="en-US"/>
              <a:t>]</a:t>
            </a:r>
            <a:endParaRPr/>
          </a:p>
        </p:txBody>
      </p:sp>
      <p:sp>
        <p:nvSpPr>
          <p:cNvPr id="4" name="Balão de Fala: Retângulo com Cantos Arredondados 3">
            <a:extLst>
              <a:ext uri="{FF2B5EF4-FFF2-40B4-BE49-F238E27FC236}">
                <a16:creationId xmlns:a16="http://schemas.microsoft.com/office/drawing/2014/main" id="{C3951B00-3569-3F3C-D832-0EE97C5898A7}"/>
              </a:ext>
            </a:extLst>
          </p:cNvPr>
          <p:cNvSpPr/>
          <p:nvPr/>
        </p:nvSpPr>
        <p:spPr>
          <a:xfrm>
            <a:off x="565525" y="1606195"/>
            <a:ext cx="3535134" cy="489857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dirty="0"/>
              <a:t>Tempo de consulta espirado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2C378EB-FF02-B7C5-D96B-2ECD17C686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2208" y="2096052"/>
            <a:ext cx="2228926" cy="2850599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7A7B0701-33C6-7E7F-F5E5-ED37BCDB3B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9635" y="2332573"/>
            <a:ext cx="3518052" cy="24172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Balão de Fala: Retângulo com Cantos Arredondados 1">
            <a:extLst>
              <a:ext uri="{FF2B5EF4-FFF2-40B4-BE49-F238E27FC236}">
                <a16:creationId xmlns:a16="http://schemas.microsoft.com/office/drawing/2014/main" id="{9ED09876-73CD-6766-A991-A36FA29EC26E}"/>
              </a:ext>
            </a:extLst>
          </p:cNvPr>
          <p:cNvSpPr/>
          <p:nvPr/>
        </p:nvSpPr>
        <p:spPr>
          <a:xfrm>
            <a:off x="2734504" y="2332573"/>
            <a:ext cx="3535134" cy="489857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dirty="0"/>
              <a:t>Tempo de limite expirou</a:t>
            </a:r>
          </a:p>
        </p:txBody>
      </p:sp>
    </p:spTree>
    <p:extLst>
      <p:ext uri="{BB962C8B-B14F-4D97-AF65-F5344CB8AC3E}">
        <p14:creationId xmlns:p14="http://schemas.microsoft.com/office/powerpoint/2010/main" val="2070571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Erros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possíveis</a:t>
            </a:r>
            <a:endParaRPr lang="pt-BR" dirty="0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29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168;p3">
            <a:extLst>
              <a:ext uri="{FF2B5EF4-FFF2-40B4-BE49-F238E27FC236}">
                <a16:creationId xmlns:a16="http://schemas.microsoft.com/office/drawing/2014/main" id="{AE3D169A-0663-42B6-832D-AD9B03D0F0CE}"/>
              </a:ext>
            </a:extLst>
          </p:cNvPr>
          <p:cNvSpPr txBox="1"/>
          <p:nvPr/>
        </p:nvSpPr>
        <p:spPr>
          <a:xfrm>
            <a:off x="741715" y="2571749"/>
            <a:ext cx="5586143" cy="1627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lvl="1" algn="ctr"/>
            <a:r>
              <a:rPr lang="pt-BR" sz="2000" dirty="0">
                <a:latin typeface="Calibri" panose="020F0502020204030204" pitchFamily="34" charset="0"/>
                <a:cs typeface="Calibri" panose="020F0502020204030204" pitchFamily="34" charset="0"/>
              </a:rPr>
              <a:t>“Se você precisar das linhas, das colunas e da complexidade, considere obter pequenas partes de dados e, em seguida, juntá-las novamente usando o Power Query.”</a:t>
            </a:r>
          </a:p>
          <a:p>
            <a:pPr marL="76200" lvl="1" algn="r"/>
            <a:endParaRPr lang="pt-B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6200" lvl="1" algn="r"/>
            <a:r>
              <a:rPr lang="pt-BR" sz="2000" dirty="0">
                <a:latin typeface="Calibri" panose="020F0502020204030204" pitchFamily="34" charset="0"/>
                <a:cs typeface="Calibri" panose="020F0502020204030204" pitchFamily="34" charset="0"/>
              </a:rPr>
              <a:t>Microsoft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Balão de Fala: Retângulo com Cantos Arredondados 3">
            <a:extLst>
              <a:ext uri="{FF2B5EF4-FFF2-40B4-BE49-F238E27FC236}">
                <a16:creationId xmlns:a16="http://schemas.microsoft.com/office/drawing/2014/main" id="{C3951B00-3569-3F3C-D832-0EE97C5898A7}"/>
              </a:ext>
            </a:extLst>
          </p:cNvPr>
          <p:cNvSpPr/>
          <p:nvPr/>
        </p:nvSpPr>
        <p:spPr>
          <a:xfrm>
            <a:off x="4342395" y="1543622"/>
            <a:ext cx="2605058" cy="489857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dirty="0">
                <a:cs typeface="Arial"/>
              </a:rPr>
              <a:t>O que fazer?</a:t>
            </a:r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2C378EB-FF02-B7C5-D96B-2ECD17C686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2208" y="2096052"/>
            <a:ext cx="2228926" cy="2850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825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5"/>
          <p:cNvSpPr txBox="1"/>
          <p:nvPr/>
        </p:nvSpPr>
        <p:spPr>
          <a:xfrm>
            <a:off x="565525" y="3314631"/>
            <a:ext cx="7410300" cy="8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2400"/>
            </a:pPr>
            <a:r>
              <a:rPr lang="en-US" sz="2400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Power BI Analyst</a:t>
            </a:r>
            <a:endParaRPr lang="en-US" sz="2400" dirty="0">
              <a:solidFill>
                <a:srgbClr val="A5A5A5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06" name="Google Shape;106;p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1</a:t>
            </a:r>
            <a:endParaRPr sz="240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7" name="Google Shape;107;p5"/>
          <p:cNvSpPr txBox="1"/>
          <p:nvPr/>
        </p:nvSpPr>
        <p:spPr>
          <a:xfrm>
            <a:off x="565525" y="1888432"/>
            <a:ext cx="7897133" cy="1510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3600" b="1" dirty="0" err="1">
                <a:solidFill>
                  <a:srgbClr val="EA4E60"/>
                </a:solidFill>
                <a:latin typeface="Century Gothic"/>
              </a:rPr>
              <a:t>Coletando</a:t>
            </a:r>
            <a:r>
              <a:rPr lang="en-US" sz="3600" b="1" dirty="0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3600" b="1" dirty="0" err="1">
                <a:solidFill>
                  <a:srgbClr val="EA4E60"/>
                </a:solidFill>
                <a:latin typeface="Century Gothic"/>
              </a:rPr>
              <a:t>fontes</a:t>
            </a:r>
            <a:r>
              <a:rPr lang="en-US" sz="36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3600" b="1" dirty="0" err="1">
                <a:solidFill>
                  <a:srgbClr val="EA4E60"/>
                </a:solidFill>
                <a:latin typeface="Century Gothic"/>
              </a:rPr>
              <a:t>distintas</a:t>
            </a:r>
            <a:r>
              <a:rPr lang="en-US" sz="3600" b="1" dirty="0">
                <a:solidFill>
                  <a:srgbClr val="EA4E60"/>
                </a:solidFill>
                <a:latin typeface="Century Gothic"/>
              </a:rPr>
              <a:t> com Power BI</a:t>
            </a:r>
          </a:p>
        </p:txBody>
      </p:sp>
      <p:pic>
        <p:nvPicPr>
          <p:cNvPr id="108" name="Google Shape;108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7" y="120128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/>
              <a:t>3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845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Erros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possíveis</a:t>
            </a:r>
            <a:endParaRPr lang="pt-BR" dirty="0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30</a:t>
            </a:fld>
            <a:r>
              <a:rPr lang="en-US"/>
              <a:t>]</a:t>
            </a:r>
            <a:endParaRPr/>
          </a:p>
        </p:txBody>
      </p:sp>
      <p:sp>
        <p:nvSpPr>
          <p:cNvPr id="4" name="Balão de Fala: Retângulo com Cantos Arredondados 3">
            <a:extLst>
              <a:ext uri="{FF2B5EF4-FFF2-40B4-BE49-F238E27FC236}">
                <a16:creationId xmlns:a16="http://schemas.microsoft.com/office/drawing/2014/main" id="{C3951B00-3569-3F3C-D832-0EE97C5898A7}"/>
              </a:ext>
            </a:extLst>
          </p:cNvPr>
          <p:cNvSpPr/>
          <p:nvPr/>
        </p:nvSpPr>
        <p:spPr>
          <a:xfrm>
            <a:off x="565525" y="1606195"/>
            <a:ext cx="3535134" cy="489857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dirty="0"/>
              <a:t>Tempo de limite expirou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2C378EB-FF02-B7C5-D96B-2ECD17C686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2208" y="2096052"/>
            <a:ext cx="2228926" cy="2850599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1B124B44-B2CD-069E-9F63-D18E94566E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525" y="2867752"/>
            <a:ext cx="5889061" cy="13071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695044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Erros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possíveis</a:t>
            </a:r>
            <a:endParaRPr lang="pt-BR" dirty="0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31</a:t>
            </a:fld>
            <a:r>
              <a:rPr lang="en-US"/>
              <a:t>]</a:t>
            </a:r>
            <a:endParaRPr/>
          </a:p>
        </p:txBody>
      </p:sp>
      <p:sp>
        <p:nvSpPr>
          <p:cNvPr id="4" name="Balão de Fala: Retângulo com Cantos Arredondados 3">
            <a:extLst>
              <a:ext uri="{FF2B5EF4-FFF2-40B4-BE49-F238E27FC236}">
                <a16:creationId xmlns:a16="http://schemas.microsoft.com/office/drawing/2014/main" id="{C3951B00-3569-3F3C-D832-0EE97C5898A7}"/>
              </a:ext>
            </a:extLst>
          </p:cNvPr>
          <p:cNvSpPr/>
          <p:nvPr/>
        </p:nvSpPr>
        <p:spPr>
          <a:xfrm>
            <a:off x="565525" y="1606195"/>
            <a:ext cx="2306884" cy="489857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dirty="0"/>
              <a:t>Falha no arquivo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2C378EB-FF02-B7C5-D96B-2ECD17C686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2208" y="2096052"/>
            <a:ext cx="2228926" cy="2850599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1D678045-BD9D-42A1-4500-8FB9F4BEA8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790" y="3008019"/>
            <a:ext cx="3991955" cy="18032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727D7627-6364-3731-477D-86BBFA701D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86004" y="1628517"/>
            <a:ext cx="5448073" cy="2144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855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Erros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possíveis</a:t>
            </a:r>
            <a:endParaRPr lang="pt-BR" dirty="0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32</a:t>
            </a:fld>
            <a:r>
              <a:rPr lang="en-US"/>
              <a:t>]</a:t>
            </a:r>
            <a:endParaRPr/>
          </a:p>
        </p:txBody>
      </p:sp>
      <p:sp>
        <p:nvSpPr>
          <p:cNvPr id="4" name="Balão de Fala: Retângulo com Cantos Arredondados 3">
            <a:extLst>
              <a:ext uri="{FF2B5EF4-FFF2-40B4-BE49-F238E27FC236}">
                <a16:creationId xmlns:a16="http://schemas.microsoft.com/office/drawing/2014/main" id="{C3951B00-3569-3F3C-D832-0EE97C5898A7}"/>
              </a:ext>
            </a:extLst>
          </p:cNvPr>
          <p:cNvSpPr/>
          <p:nvPr/>
        </p:nvSpPr>
        <p:spPr>
          <a:xfrm>
            <a:off x="1806900" y="1777742"/>
            <a:ext cx="2306884" cy="489857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dirty="0"/>
              <a:t>Falha no arquivo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71F86D9A-198D-84CF-C3AD-BAE88A5D89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3796" y="1422882"/>
            <a:ext cx="2794587" cy="3297271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3E314547-5BC9-26A0-B85F-ECCCC61CB5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525" y="3054150"/>
            <a:ext cx="4335131" cy="1702402"/>
          </a:xfrm>
          <a:prstGeom prst="rect">
            <a:avLst/>
          </a:prstGeom>
        </p:spPr>
      </p:pic>
      <p:sp>
        <p:nvSpPr>
          <p:cNvPr id="11" name="Seta: Curva para a Esquerda 10">
            <a:extLst>
              <a:ext uri="{FF2B5EF4-FFF2-40B4-BE49-F238E27FC236}">
                <a16:creationId xmlns:a16="http://schemas.microsoft.com/office/drawing/2014/main" id="{ED7D5070-75DF-456C-89E6-984FBDA1C939}"/>
              </a:ext>
            </a:extLst>
          </p:cNvPr>
          <p:cNvSpPr/>
          <p:nvPr/>
        </p:nvSpPr>
        <p:spPr>
          <a:xfrm rot="14386568" flipV="1">
            <a:off x="4381425" y="2172593"/>
            <a:ext cx="701501" cy="1901965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13106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Erros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possíveis</a:t>
            </a:r>
            <a:endParaRPr lang="pt-BR" dirty="0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33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168;p3">
            <a:extLst>
              <a:ext uri="{FF2B5EF4-FFF2-40B4-BE49-F238E27FC236}">
                <a16:creationId xmlns:a16="http://schemas.microsoft.com/office/drawing/2014/main" id="{AE3D169A-0663-42B6-832D-AD9B03D0F0CE}"/>
              </a:ext>
            </a:extLst>
          </p:cNvPr>
          <p:cNvSpPr txBox="1"/>
          <p:nvPr/>
        </p:nvSpPr>
        <p:spPr>
          <a:xfrm>
            <a:off x="741715" y="2474211"/>
            <a:ext cx="5589314" cy="1334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19100" lvl="1" indent="-342900">
              <a:buChar char="•"/>
            </a:pPr>
            <a:r>
              <a:rPr lang="en-US" sz="2400" dirty="0" err="1">
                <a:latin typeface="Calibri"/>
              </a:rPr>
              <a:t>Colunas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em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branco</a:t>
            </a:r>
            <a:r>
              <a:rPr lang="en-US" sz="2400" dirty="0">
                <a:latin typeface="Calibri"/>
              </a:rPr>
              <a:t> </a:t>
            </a:r>
          </a:p>
          <a:p>
            <a:pPr marL="419100" lvl="1" indent="-342900">
              <a:buChar char="•"/>
            </a:pPr>
            <a:r>
              <a:rPr lang="en-US" sz="2400" dirty="0" err="1">
                <a:latin typeface="Calibri"/>
              </a:rPr>
              <a:t>Erro</a:t>
            </a:r>
            <a:r>
              <a:rPr lang="en-US" sz="2400" dirty="0">
                <a:latin typeface="Calibri"/>
              </a:rPr>
              <a:t> de </a:t>
            </a:r>
            <a:r>
              <a:rPr lang="en-US" sz="2400" dirty="0" err="1">
                <a:latin typeface="Calibri"/>
              </a:rPr>
              <a:t>interpretação</a:t>
            </a:r>
            <a:endParaRPr lang="en-US" sz="2400" dirty="0">
              <a:latin typeface="Calibri"/>
            </a:endParaRPr>
          </a:p>
          <a:p>
            <a:pPr marL="419100" lvl="1" indent="-342900">
              <a:buChar char="•"/>
            </a:pPr>
            <a:r>
              <a:rPr lang="en-US" sz="2400" dirty="0" err="1">
                <a:latin typeface="Calibri"/>
              </a:rPr>
              <a:t>Resolução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centrada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nos</a:t>
            </a:r>
            <a:r>
              <a:rPr lang="en-US" sz="2400" dirty="0">
                <a:latin typeface="Calibri"/>
              </a:rPr>
              <a:t> dados</a:t>
            </a:r>
          </a:p>
        </p:txBody>
      </p:sp>
      <p:sp>
        <p:nvSpPr>
          <p:cNvPr id="4" name="Balão de Fala: Retângulo com Cantos Arredondados 3">
            <a:extLst>
              <a:ext uri="{FF2B5EF4-FFF2-40B4-BE49-F238E27FC236}">
                <a16:creationId xmlns:a16="http://schemas.microsoft.com/office/drawing/2014/main" id="{C3951B00-3569-3F3C-D832-0EE97C5898A7}"/>
              </a:ext>
            </a:extLst>
          </p:cNvPr>
          <p:cNvSpPr/>
          <p:nvPr/>
        </p:nvSpPr>
        <p:spPr>
          <a:xfrm>
            <a:off x="642347" y="1732701"/>
            <a:ext cx="2894341" cy="489857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dirty="0">
                <a:cs typeface="Arial"/>
              </a:rPr>
              <a:t>Erro de tipo de dados</a:t>
            </a:r>
            <a:endParaRPr lang="pt-BR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8BF5418E-702B-B319-3564-8697D66DA5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2525" y="1620794"/>
            <a:ext cx="2629128" cy="2179509"/>
          </a:xfrm>
          <a:prstGeom prst="rect">
            <a:avLst/>
          </a:prstGeom>
        </p:spPr>
      </p:pic>
      <p:grpSp>
        <p:nvGrpSpPr>
          <p:cNvPr id="14" name="Agrupar 13">
            <a:extLst>
              <a:ext uri="{FF2B5EF4-FFF2-40B4-BE49-F238E27FC236}">
                <a16:creationId xmlns:a16="http://schemas.microsoft.com/office/drawing/2014/main" id="{F4716EDF-7A1F-B55B-B455-A899F45CEB0C}"/>
              </a:ext>
            </a:extLst>
          </p:cNvPr>
          <p:cNvGrpSpPr/>
          <p:nvPr/>
        </p:nvGrpSpPr>
        <p:grpSpPr>
          <a:xfrm>
            <a:off x="442086" y="3982446"/>
            <a:ext cx="7720051" cy="1049008"/>
            <a:chOff x="442086" y="3982446"/>
            <a:chExt cx="7720051" cy="1049008"/>
          </a:xfrm>
        </p:grpSpPr>
        <p:sp>
          <p:nvSpPr>
            <p:cNvPr id="8" name="CaixaDeTexto 7">
              <a:extLst>
                <a:ext uri="{FF2B5EF4-FFF2-40B4-BE49-F238E27FC236}">
                  <a16:creationId xmlns:a16="http://schemas.microsoft.com/office/drawing/2014/main" id="{0782FB98-6A6C-FD9E-0CFE-981FADBC3889}"/>
                </a:ext>
              </a:extLst>
            </p:cNvPr>
            <p:cNvSpPr txBox="1"/>
            <p:nvPr/>
          </p:nvSpPr>
          <p:spPr>
            <a:xfrm>
              <a:off x="442086" y="4102374"/>
              <a:ext cx="457200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0" i="0" dirty="0">
                  <a:solidFill>
                    <a:schemeClr val="tx1"/>
                  </a:solidFill>
                  <a:effectLst/>
                  <a:latin typeface="SFMono-Regular"/>
                </a:rPr>
                <a:t>SELECT </a:t>
              </a:r>
              <a:r>
                <a:rPr lang="en-US" b="0" i="0" dirty="0" err="1">
                  <a:solidFill>
                    <a:schemeClr val="tx1"/>
                  </a:solidFill>
                  <a:effectLst/>
                  <a:latin typeface="SFMono-Regular"/>
                </a:rPr>
                <a:t>CustomerPostalCode</a:t>
              </a:r>
              <a:r>
                <a:rPr lang="en-US" b="0" i="0" dirty="0">
                  <a:solidFill>
                    <a:schemeClr val="tx1"/>
                  </a:solidFill>
                  <a:effectLst/>
                  <a:latin typeface="SFMono-Regular"/>
                </a:rPr>
                <a:t> FROM </a:t>
              </a:r>
              <a:r>
                <a:rPr lang="en-US" b="0" i="0" dirty="0" err="1">
                  <a:solidFill>
                    <a:schemeClr val="tx1"/>
                  </a:solidFill>
                  <a:effectLst/>
                  <a:latin typeface="SFMono-Regular"/>
                </a:rPr>
                <a:t>Sales.Customers</a:t>
              </a:r>
              <a:endParaRPr lang="pt-BR" dirty="0">
                <a:solidFill>
                  <a:schemeClr val="tx1"/>
                </a:solidFill>
              </a:endParaRPr>
            </a:p>
          </p:txBody>
        </p:sp>
        <p:sp>
          <p:nvSpPr>
            <p:cNvPr id="10" name="CaixaDeTexto 9">
              <a:extLst>
                <a:ext uri="{FF2B5EF4-FFF2-40B4-BE49-F238E27FC236}">
                  <a16:creationId xmlns:a16="http://schemas.microsoft.com/office/drawing/2014/main" id="{B3499E9E-8FCE-2582-6DAD-65CC5DBF96AF}"/>
                </a:ext>
              </a:extLst>
            </p:cNvPr>
            <p:cNvSpPr txBox="1"/>
            <p:nvPr/>
          </p:nvSpPr>
          <p:spPr>
            <a:xfrm>
              <a:off x="1393954" y="4549895"/>
              <a:ext cx="5702091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0" i="0" dirty="0">
                  <a:solidFill>
                    <a:schemeClr val="tx1"/>
                  </a:solidFill>
                  <a:effectLst/>
                  <a:latin typeface="SFMono-Regular"/>
                </a:rPr>
                <a:t>SELECT CAST(</a:t>
              </a:r>
              <a:r>
                <a:rPr lang="en-US" b="0" i="0" dirty="0" err="1">
                  <a:solidFill>
                    <a:schemeClr val="tx1"/>
                  </a:solidFill>
                  <a:effectLst/>
                  <a:latin typeface="SFMono-Regular"/>
                </a:rPr>
                <a:t>CustomerPostalCode</a:t>
              </a:r>
              <a:r>
                <a:rPr lang="en-US" b="0" i="0" dirty="0">
                  <a:solidFill>
                    <a:schemeClr val="tx1"/>
                  </a:solidFill>
                  <a:effectLst/>
                  <a:latin typeface="SFMono-Regular"/>
                </a:rPr>
                <a:t> as varchar(10)) FROM </a:t>
              </a:r>
              <a:r>
                <a:rPr lang="en-US" b="0" i="0" dirty="0" err="1">
                  <a:solidFill>
                    <a:schemeClr val="tx1"/>
                  </a:solidFill>
                  <a:effectLst/>
                  <a:latin typeface="SFMono-Regular"/>
                </a:rPr>
                <a:t>Sales.Customers</a:t>
              </a:r>
              <a:endParaRPr lang="pt-BR" dirty="0">
                <a:solidFill>
                  <a:schemeClr val="tx1"/>
                </a:solidFill>
              </a:endParaRPr>
            </a:p>
          </p:txBody>
        </p:sp>
        <p:sp>
          <p:nvSpPr>
            <p:cNvPr id="11" name="Seta: Dobrada para Cima 10">
              <a:extLst>
                <a:ext uri="{FF2B5EF4-FFF2-40B4-BE49-F238E27FC236}">
                  <a16:creationId xmlns:a16="http://schemas.microsoft.com/office/drawing/2014/main" id="{4F680CF5-D859-923A-B6F2-525AA3850503}"/>
                </a:ext>
              </a:extLst>
            </p:cNvPr>
            <p:cNvSpPr/>
            <p:nvPr/>
          </p:nvSpPr>
          <p:spPr>
            <a:xfrm rot="5400000">
              <a:off x="862277" y="4321512"/>
              <a:ext cx="307777" cy="548902"/>
            </a:xfrm>
            <a:prstGeom prst="bentUpArrow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8198" name="Picture 6" descr="Microsoft SQL Server icon in Color Style">
              <a:extLst>
                <a:ext uri="{FF2B5EF4-FFF2-40B4-BE49-F238E27FC236}">
                  <a16:creationId xmlns:a16="http://schemas.microsoft.com/office/drawing/2014/main" id="{8AE65E97-B63E-4760-0FD0-1B049C97A9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3129" y="3982446"/>
              <a:ext cx="1049008" cy="10490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85276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0a057ae1a2_0_175"/>
          <p:cNvSpPr txBox="1"/>
          <p:nvPr/>
        </p:nvSpPr>
        <p:spPr>
          <a:xfrm>
            <a:off x="565525" y="1355575"/>
            <a:ext cx="7737600" cy="33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“Falar é fácil.</a:t>
            </a:r>
            <a:endParaRPr sz="5400" b="1" i="1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Mostre-me o código!”</a:t>
            </a:r>
            <a:b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sz="24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 b="1" i="0" u="sng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Linus Torvalds</a:t>
            </a:r>
            <a:endParaRPr sz="4000" b="1" i="0" u="none" strike="noStrike" cap="non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71" name="Google Shape;171;g10a057ae1a2_0_17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g10a057ae1a2_0_1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34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173" name="Google Shape;173;g10a057ae1a2_0_175"/>
          <p:cNvSpPr txBox="1"/>
          <p:nvPr/>
        </p:nvSpPr>
        <p:spPr>
          <a:xfrm>
            <a:off x="565525" y="870475"/>
            <a:ext cx="79914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24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Hands On!</a:t>
            </a:r>
            <a:r>
              <a:rPr lang="en-US" sz="24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 </a:t>
            </a:r>
            <a:r>
              <a:rPr lang="en-US" sz="24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Coletando</a:t>
            </a:r>
            <a:r>
              <a:rPr lang="en-US" sz="24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dados do </a:t>
            </a:r>
            <a:r>
              <a:rPr lang="en-US" sz="24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Github</a:t>
            </a:r>
            <a:endParaRPr lang="en-US" sz="24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5385396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Integrando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com MySQL</a:t>
            </a:r>
            <a:endParaRPr lang="pt-BR" dirty="0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35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168;p3">
            <a:extLst>
              <a:ext uri="{FF2B5EF4-FFF2-40B4-BE49-F238E27FC236}">
                <a16:creationId xmlns:a16="http://schemas.microsoft.com/office/drawing/2014/main" id="{AE3D169A-0663-42B6-832D-AD9B03D0F0CE}"/>
              </a:ext>
            </a:extLst>
          </p:cNvPr>
          <p:cNvSpPr txBox="1"/>
          <p:nvPr/>
        </p:nvSpPr>
        <p:spPr>
          <a:xfrm>
            <a:off x="741715" y="2100853"/>
            <a:ext cx="4056996" cy="1707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19100" lvl="1" indent="-342900">
              <a:buChar char="•"/>
            </a:pPr>
            <a:r>
              <a:rPr lang="en-US" sz="2000" dirty="0" err="1">
                <a:latin typeface="Calibri"/>
              </a:rPr>
              <a:t>Instale</a:t>
            </a:r>
            <a:r>
              <a:rPr lang="en-US" sz="2000" dirty="0">
                <a:latin typeface="Calibri"/>
              </a:rPr>
              <a:t> o </a:t>
            </a:r>
            <a:r>
              <a:rPr lang="en-US" sz="2000" dirty="0" err="1">
                <a:latin typeface="Calibri"/>
              </a:rPr>
              <a:t>Conector</a:t>
            </a:r>
            <a:r>
              <a:rPr lang="en-US" sz="2000" dirty="0">
                <a:latin typeface="Calibri"/>
              </a:rPr>
              <a:t> MySQL</a:t>
            </a:r>
          </a:p>
          <a:p>
            <a:pPr marL="419100" lvl="1" indent="-342900">
              <a:buChar char="•"/>
            </a:pPr>
            <a:r>
              <a:rPr lang="en-US" sz="2000" dirty="0" err="1">
                <a:latin typeface="Calibri"/>
              </a:rPr>
              <a:t>Obter</a:t>
            </a:r>
            <a:r>
              <a:rPr lang="en-US" sz="2000" dirty="0">
                <a:latin typeface="Calibri"/>
              </a:rPr>
              <a:t> dados </a:t>
            </a:r>
          </a:p>
          <a:p>
            <a:pPr marL="419100" lvl="1" indent="-342900">
              <a:buChar char="•"/>
            </a:pPr>
            <a:r>
              <a:rPr lang="en-US" sz="2000" dirty="0">
                <a:latin typeface="Calibri"/>
              </a:rPr>
              <a:t>Banco de Dados MySQL</a:t>
            </a:r>
          </a:p>
          <a:p>
            <a:pPr marL="419100" lvl="1" indent="-342900">
              <a:buChar char="•"/>
            </a:pPr>
            <a:r>
              <a:rPr lang="en-US" sz="2000" dirty="0" err="1">
                <a:latin typeface="Calibri"/>
              </a:rPr>
              <a:t>Forneça</a:t>
            </a:r>
            <a:r>
              <a:rPr lang="en-US" sz="2000" dirty="0">
                <a:latin typeface="Calibri"/>
              </a:rPr>
              <a:t> </a:t>
            </a:r>
            <a:r>
              <a:rPr lang="en-US" sz="2000" dirty="0" err="1">
                <a:latin typeface="Calibri"/>
              </a:rPr>
              <a:t>os</a:t>
            </a:r>
            <a:r>
              <a:rPr lang="en-US" sz="2000" dirty="0">
                <a:latin typeface="Calibri"/>
              </a:rPr>
              <a:t> dados de login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C71A4A6A-DA48-205D-18E0-5FC6D965BE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1695" y="2244957"/>
            <a:ext cx="4549439" cy="1740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6092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Integrando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com MySQL</a:t>
            </a:r>
            <a:endParaRPr lang="pt-BR" dirty="0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36</a:t>
            </a:fld>
            <a:r>
              <a:rPr lang="en-US"/>
              <a:t>]</a:t>
            </a:r>
            <a:endParaRPr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C917DA3-19D0-584D-7BCF-A48A9D3577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694" y="2343593"/>
            <a:ext cx="4353306" cy="2406258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85D548DD-F760-F5BD-BD8D-8F8005002A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3598" y="1481050"/>
            <a:ext cx="3946864" cy="3147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26620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Integração</a:t>
            </a:r>
            <a:endParaRPr lang="pt-BR" dirty="0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37</a:t>
            </a:fld>
            <a:r>
              <a:rPr lang="en-US"/>
              <a:t>]</a:t>
            </a:r>
            <a:endParaRPr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F3CA1F94-BDF0-1078-0FA9-9A6272CCC2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525" y="1481050"/>
            <a:ext cx="5586608" cy="3461481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CFA8A633-2A41-56EB-7114-75EB8803E1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9450" y="858374"/>
            <a:ext cx="3096025" cy="2441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97676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Links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úteis</a:t>
            </a: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38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168;p3">
            <a:extLst>
              <a:ext uri="{FF2B5EF4-FFF2-40B4-BE49-F238E27FC236}">
                <a16:creationId xmlns:a16="http://schemas.microsoft.com/office/drawing/2014/main" id="{AE3D169A-0663-42B6-832D-AD9B03D0F0CE}"/>
              </a:ext>
            </a:extLst>
          </p:cNvPr>
          <p:cNvSpPr txBox="1"/>
          <p:nvPr/>
        </p:nvSpPr>
        <p:spPr>
          <a:xfrm>
            <a:off x="568275" y="1731259"/>
            <a:ext cx="7951977" cy="2852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61950" lvl="1" indent="-285750" algn="just">
              <a:buChar char="•"/>
            </a:pPr>
            <a:r>
              <a:rPr lang="en-US" sz="1800" dirty="0">
                <a:latin typeface="Calibri"/>
                <a:hlinkClick r:id="rId3"/>
              </a:rPr>
              <a:t>https://dev.mysql.com/downloads/connector/net/</a:t>
            </a:r>
            <a:endParaRPr lang="en-US" sz="1800">
              <a:latin typeface="Calibri"/>
            </a:endParaRPr>
          </a:p>
          <a:p>
            <a:pPr marL="361950" lvl="1" indent="-285750" algn="just">
              <a:buChar char="•"/>
            </a:pPr>
            <a:r>
              <a:rPr lang="en-US" sz="1800" dirty="0">
                <a:latin typeface="Calibri"/>
                <a:hlinkClick r:id="rId4"/>
              </a:rPr>
              <a:t>https://learn.microsoft.com/pt-br/training/modules/get-data/</a:t>
            </a:r>
            <a:endParaRPr lang="en-US" sz="1800">
              <a:latin typeface="Calibri"/>
            </a:endParaRPr>
          </a:p>
          <a:p>
            <a:pPr marL="361950" lvl="1" indent="-285750" algn="just">
              <a:buChar char="•"/>
            </a:pPr>
            <a:r>
              <a:rPr lang="en-US" sz="1800" dirty="0">
                <a:latin typeface="Calibri"/>
                <a:hlinkClick r:id="rId5"/>
              </a:rPr>
              <a:t>dataset_powerbi</a:t>
            </a:r>
            <a:endParaRPr lang="en-US" sz="1800" dirty="0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790594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Contextualizando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</a:t>
            </a:fld>
            <a:r>
              <a:rPr lang="en-US"/>
              <a:t>]</a:t>
            </a:r>
            <a:endParaRPr/>
          </a:p>
        </p:txBody>
      </p:sp>
      <p:pic>
        <p:nvPicPr>
          <p:cNvPr id="2" name="Imagem 2" descr="Mulher de negócios com as mãos na cabeça">
            <a:extLst>
              <a:ext uri="{FF2B5EF4-FFF2-40B4-BE49-F238E27FC236}">
                <a16:creationId xmlns:a16="http://schemas.microsoft.com/office/drawing/2014/main" id="{3957F09D-2A3C-3424-72B7-56570CB031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6803" r="680" b="68586"/>
          <a:stretch/>
        </p:blipFill>
        <p:spPr>
          <a:xfrm>
            <a:off x="3588098" y="3339502"/>
            <a:ext cx="2334092" cy="1799413"/>
          </a:xfrm>
          <a:prstGeom prst="rect">
            <a:avLst/>
          </a:prstGeom>
        </p:spPr>
      </p:pic>
      <p:pic>
        <p:nvPicPr>
          <p:cNvPr id="5" name="Imagem 5" descr="Gráfico&#10;&#10;Descrição gerada automaticamente">
            <a:extLst>
              <a:ext uri="{FF2B5EF4-FFF2-40B4-BE49-F238E27FC236}">
                <a16:creationId xmlns:a16="http://schemas.microsoft.com/office/drawing/2014/main" id="{212A41B9-0F69-5577-2C48-9771A2094B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2258" y="2339376"/>
            <a:ext cx="2743200" cy="1543050"/>
          </a:xfrm>
          <a:prstGeom prst="rect">
            <a:avLst/>
          </a:prstGeom>
        </p:spPr>
      </p:pic>
      <p:pic>
        <p:nvPicPr>
          <p:cNvPr id="6" name="Imagem 6">
            <a:extLst>
              <a:ext uri="{FF2B5EF4-FFF2-40B4-BE49-F238E27FC236}">
                <a16:creationId xmlns:a16="http://schemas.microsoft.com/office/drawing/2014/main" id="{05008760-9737-B8D6-562F-ED7F93A857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5258" y="1103103"/>
            <a:ext cx="931653" cy="953219"/>
          </a:xfrm>
          <a:prstGeom prst="rect">
            <a:avLst/>
          </a:prstGeom>
        </p:spPr>
      </p:pic>
      <p:pic>
        <p:nvPicPr>
          <p:cNvPr id="7" name="Imagem 7" descr="Ícone&#10;&#10;Descrição gerada automaticamente">
            <a:extLst>
              <a:ext uri="{FF2B5EF4-FFF2-40B4-BE49-F238E27FC236}">
                <a16:creationId xmlns:a16="http://schemas.microsoft.com/office/drawing/2014/main" id="{4E32720A-7D62-A93C-4386-5D48C98268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01428" y="1771648"/>
            <a:ext cx="1028700" cy="1039484"/>
          </a:xfrm>
          <a:prstGeom prst="rect">
            <a:avLst/>
          </a:prstGeom>
        </p:spPr>
      </p:pic>
      <p:pic>
        <p:nvPicPr>
          <p:cNvPr id="8" name="Imagem 8" descr="Ícone&#10;&#10;Descrição gerada automaticamente">
            <a:extLst>
              <a:ext uri="{FF2B5EF4-FFF2-40B4-BE49-F238E27FC236}">
                <a16:creationId xmlns:a16="http://schemas.microsoft.com/office/drawing/2014/main" id="{DD14045B-3086-5C83-718E-7B93F3F48CA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8823" r="1058" b="838"/>
          <a:stretch/>
        </p:blipFill>
        <p:spPr>
          <a:xfrm>
            <a:off x="6726447" y="1681612"/>
            <a:ext cx="1196285" cy="1088009"/>
          </a:xfrm>
          <a:prstGeom prst="rect">
            <a:avLst/>
          </a:prstGeom>
        </p:spPr>
      </p:pic>
      <p:pic>
        <p:nvPicPr>
          <p:cNvPr id="9" name="Imagem 9">
            <a:extLst>
              <a:ext uri="{FF2B5EF4-FFF2-40B4-BE49-F238E27FC236}">
                <a16:creationId xmlns:a16="http://schemas.microsoft.com/office/drawing/2014/main" id="{3BA56771-6978-BC6A-F932-9C3DBA972CC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7991" r="14902" b="694"/>
          <a:stretch/>
        </p:blipFill>
        <p:spPr>
          <a:xfrm>
            <a:off x="1193419" y="3590205"/>
            <a:ext cx="1312529" cy="1090233"/>
          </a:xfrm>
          <a:prstGeom prst="rect">
            <a:avLst/>
          </a:prstGeom>
        </p:spPr>
      </p:pic>
      <p:pic>
        <p:nvPicPr>
          <p:cNvPr id="10" name="Imagem 10" descr="Logotipo&#10;&#10;Descrição gerada automaticamente">
            <a:extLst>
              <a:ext uri="{FF2B5EF4-FFF2-40B4-BE49-F238E27FC236}">
                <a16:creationId xmlns:a16="http://schemas.microsoft.com/office/drawing/2014/main" id="{222ABBAC-25D1-58C9-6296-87D91619263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36862" y="2224536"/>
            <a:ext cx="759125" cy="726776"/>
          </a:xfrm>
          <a:prstGeom prst="rect">
            <a:avLst/>
          </a:prstGeom>
        </p:spPr>
      </p:pic>
      <p:pic>
        <p:nvPicPr>
          <p:cNvPr id="11" name="Imagem 11" descr="Logotipo, Ícone&#10;&#10;Descrição gerada automaticamente">
            <a:extLst>
              <a:ext uri="{FF2B5EF4-FFF2-40B4-BE49-F238E27FC236}">
                <a16:creationId xmlns:a16="http://schemas.microsoft.com/office/drawing/2014/main" id="{F83F7A00-FE3D-AFA4-A19E-0334B2F3FC2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650466" y="3184225"/>
            <a:ext cx="942436" cy="942436"/>
          </a:xfrm>
          <a:prstGeom prst="rect">
            <a:avLst/>
          </a:prstGeom>
        </p:spPr>
      </p:pic>
      <p:pic>
        <p:nvPicPr>
          <p:cNvPr id="12" name="Imagem 12" descr="Ícone&#10;&#10;Descrição gerada automaticamente">
            <a:extLst>
              <a:ext uri="{FF2B5EF4-FFF2-40B4-BE49-F238E27FC236}">
                <a16:creationId xmlns:a16="http://schemas.microsoft.com/office/drawing/2014/main" id="{E7F8E04D-89F8-8598-19C7-E394206D008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006806" y="3932611"/>
            <a:ext cx="877738" cy="901373"/>
          </a:xfrm>
          <a:prstGeom prst="rect">
            <a:avLst/>
          </a:prstGeom>
        </p:spPr>
      </p:pic>
      <p:sp>
        <p:nvSpPr>
          <p:cNvPr id="3" name="Balão de Pensamento: Nuvem 2">
            <a:extLst>
              <a:ext uri="{FF2B5EF4-FFF2-40B4-BE49-F238E27FC236}">
                <a16:creationId xmlns:a16="http://schemas.microsoft.com/office/drawing/2014/main" id="{84EB3A66-397F-BE64-CF5D-A3DE4A3A6B6F}"/>
              </a:ext>
            </a:extLst>
          </p:cNvPr>
          <p:cNvSpPr/>
          <p:nvPr/>
        </p:nvSpPr>
        <p:spPr>
          <a:xfrm>
            <a:off x="3802092" y="1683144"/>
            <a:ext cx="3245688" cy="1466490"/>
          </a:xfrm>
          <a:prstGeom prst="cloudCallou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DADO</a:t>
            </a:r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0B32EB9A-7E3E-7C72-9CC0-95CA0BE9685E}"/>
              </a:ext>
            </a:extLst>
          </p:cNvPr>
          <p:cNvSpPr txBox="1"/>
          <p:nvPr/>
        </p:nvSpPr>
        <p:spPr>
          <a:xfrm>
            <a:off x="4572539" y="2097837"/>
            <a:ext cx="196682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sz="3600"/>
              <a:t>Dados!</a:t>
            </a:r>
          </a:p>
        </p:txBody>
      </p:sp>
    </p:spTree>
    <p:extLst>
      <p:ext uri="{BB962C8B-B14F-4D97-AF65-F5344CB8AC3E}">
        <p14:creationId xmlns:p14="http://schemas.microsoft.com/office/powerpoint/2010/main" val="30487150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3600" b="1" dirty="0" err="1">
                <a:solidFill>
                  <a:srgbClr val="EA4E60"/>
                </a:solidFill>
                <a:latin typeface="Century Gothic"/>
              </a:rPr>
              <a:t>Realidade</a:t>
            </a:r>
            <a:r>
              <a:rPr lang="en-US" sz="3600" b="1" dirty="0">
                <a:solidFill>
                  <a:srgbClr val="EA4E60"/>
                </a:solidFill>
                <a:latin typeface="Century Gothic"/>
              </a:rPr>
              <a:t> – Fontes </a:t>
            </a:r>
            <a:r>
              <a:rPr lang="en-US" sz="3600" b="1" dirty="0" err="1">
                <a:solidFill>
                  <a:srgbClr val="EA4E60"/>
                </a:solidFill>
                <a:latin typeface="Century Gothic"/>
              </a:rPr>
              <a:t>Heterogêneas</a:t>
            </a:r>
            <a:endParaRPr lang="pt-BR" sz="1200" dirty="0" err="1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</a:t>
            </a:fld>
            <a:r>
              <a:rPr lang="en-US"/>
              <a:t>]</a:t>
            </a:r>
            <a:endParaRPr/>
          </a:p>
        </p:txBody>
      </p:sp>
      <p:pic>
        <p:nvPicPr>
          <p:cNvPr id="5" name="Imagem 5" descr="Diagrama&#10;&#10;Descrição gerada automaticamente">
            <a:extLst>
              <a:ext uri="{FF2B5EF4-FFF2-40B4-BE49-F238E27FC236}">
                <a16:creationId xmlns:a16="http://schemas.microsoft.com/office/drawing/2014/main" id="{98780C58-12EA-BC3E-7BBF-F550C9D19D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4872" y="1554549"/>
            <a:ext cx="5298775" cy="343619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5088899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Power Query</a:t>
            </a:r>
            <a:endParaRPr lang="pt-BR" dirty="0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168;p3">
            <a:extLst>
              <a:ext uri="{FF2B5EF4-FFF2-40B4-BE49-F238E27FC236}">
                <a16:creationId xmlns:a16="http://schemas.microsoft.com/office/drawing/2014/main" id="{AE3D169A-0663-42B6-832D-AD9B03D0F0CE}"/>
              </a:ext>
            </a:extLst>
          </p:cNvPr>
          <p:cNvSpPr txBox="1"/>
          <p:nvPr/>
        </p:nvSpPr>
        <p:spPr>
          <a:xfrm>
            <a:off x="672818" y="1745198"/>
            <a:ext cx="4450295" cy="2852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lvl="1" algn="just">
              <a:buSzPts val="1600"/>
            </a:pPr>
            <a:r>
              <a:rPr lang="en-US" sz="28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Organização</a:t>
            </a:r>
            <a:r>
              <a:rPr lang="en-US" sz="2800" b="1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dos Dados</a:t>
            </a:r>
          </a:p>
          <a:p>
            <a:pPr marL="76200" lvl="1" algn="just">
              <a:buSzPts val="1600"/>
            </a:pPr>
            <a:endParaRPr lang="en-US" sz="2800" b="1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419100" lvl="1" indent="-342900" algn="just"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Manipular dados </a:t>
            </a:r>
          </a:p>
          <a:p>
            <a:pPr marL="419100" lvl="1" indent="-342900" algn="just"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Remover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erros</a:t>
            </a: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419100" lvl="1" indent="-342900" algn="just"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Combinar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resultados</a:t>
            </a:r>
            <a:endParaRPr lang="en-US" sz="2000">
              <a:solidFill>
                <a:srgbClr val="040A24"/>
              </a:solidFill>
              <a:latin typeface="Calibri"/>
              <a:cs typeface="Calibri"/>
            </a:endParaRPr>
          </a:p>
        </p:txBody>
      </p:sp>
      <p:pic>
        <p:nvPicPr>
          <p:cNvPr id="4" name="Imagem 5" descr="Diagrama&#10;&#10;Descrição gerada automaticamente">
            <a:extLst>
              <a:ext uri="{FF2B5EF4-FFF2-40B4-BE49-F238E27FC236}">
                <a16:creationId xmlns:a16="http://schemas.microsoft.com/office/drawing/2014/main" id="{18379D23-735A-4EF1-E408-2AEF9DF3FE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2485" y="2223096"/>
            <a:ext cx="2948076" cy="189422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6710726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1" name="Agrupar 610">
            <a:extLst>
              <a:ext uri="{FF2B5EF4-FFF2-40B4-BE49-F238E27FC236}">
                <a16:creationId xmlns:a16="http://schemas.microsoft.com/office/drawing/2014/main" id="{F7F23D9D-F37C-15AA-74D8-76E6A43360C0}"/>
              </a:ext>
            </a:extLst>
          </p:cNvPr>
          <p:cNvGrpSpPr/>
          <p:nvPr/>
        </p:nvGrpSpPr>
        <p:grpSpPr>
          <a:xfrm>
            <a:off x="448574" y="2257339"/>
            <a:ext cx="3116291" cy="2326522"/>
            <a:chOff x="448574" y="2257339"/>
            <a:chExt cx="3116291" cy="2326522"/>
          </a:xfrm>
        </p:grpSpPr>
        <p:sp>
          <p:nvSpPr>
            <p:cNvPr id="597" name="Retângulo: Cantos Arredondados 596">
              <a:extLst>
                <a:ext uri="{FF2B5EF4-FFF2-40B4-BE49-F238E27FC236}">
                  <a16:creationId xmlns:a16="http://schemas.microsoft.com/office/drawing/2014/main" id="{FAE3B2EB-3E1A-25AA-3529-453C1FFDE1B8}"/>
                </a:ext>
              </a:extLst>
            </p:cNvPr>
            <p:cNvSpPr/>
            <p:nvPr/>
          </p:nvSpPr>
          <p:spPr>
            <a:xfrm>
              <a:off x="448574" y="2481173"/>
              <a:ext cx="3116291" cy="2102688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10" name="Balão de Fala: Retângulo com Cantos Arredondados 609">
              <a:extLst>
                <a:ext uri="{FF2B5EF4-FFF2-40B4-BE49-F238E27FC236}">
                  <a16:creationId xmlns:a16="http://schemas.microsoft.com/office/drawing/2014/main" id="{AAC613ED-E29E-7DBD-C3D6-825C063A2A6A}"/>
                </a:ext>
              </a:extLst>
            </p:cNvPr>
            <p:cNvSpPr/>
            <p:nvPr/>
          </p:nvSpPr>
          <p:spPr>
            <a:xfrm>
              <a:off x="2165769" y="2257339"/>
              <a:ext cx="1196915" cy="452887"/>
            </a:xfrm>
            <a:prstGeom prst="wedgeRoundRectCallou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cs typeface="Arial"/>
                </a:rPr>
                <a:t>Foco</a:t>
              </a:r>
              <a:endParaRPr lang="pt-BR" dirty="0"/>
            </a:p>
          </p:txBody>
        </p:sp>
      </p:grp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Fluxo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Dados no Power BI</a:t>
            </a:r>
            <a:endParaRPr lang="pt-BR" dirty="0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7</a:t>
            </a:fld>
            <a:r>
              <a:rPr lang="en-US"/>
              <a:t>]</a:t>
            </a:r>
            <a:endParaRPr/>
          </a:p>
        </p:txBody>
      </p:sp>
      <p:graphicFrame>
        <p:nvGraphicFramePr>
          <p:cNvPr id="6" name="Diagrama 6">
            <a:extLst>
              <a:ext uri="{FF2B5EF4-FFF2-40B4-BE49-F238E27FC236}">
                <a16:creationId xmlns:a16="http://schemas.microsoft.com/office/drawing/2014/main" id="{84D2D047-2DC7-A888-624D-9598862D569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68517398"/>
              </p:ext>
            </p:extLst>
          </p:nvPr>
        </p:nvGraphicFramePr>
        <p:xfrm>
          <a:off x="560718" y="2263354"/>
          <a:ext cx="7903952" cy="22773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127530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Power Query</a:t>
            </a:r>
            <a:endParaRPr lang="pt-BR" dirty="0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8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168;p3">
            <a:extLst>
              <a:ext uri="{FF2B5EF4-FFF2-40B4-BE49-F238E27FC236}">
                <a16:creationId xmlns:a16="http://schemas.microsoft.com/office/drawing/2014/main" id="{AE3D169A-0663-42B6-832D-AD9B03D0F0CE}"/>
              </a:ext>
            </a:extLst>
          </p:cNvPr>
          <p:cNvSpPr txBox="1"/>
          <p:nvPr/>
        </p:nvSpPr>
        <p:spPr>
          <a:xfrm>
            <a:off x="672818" y="1745198"/>
            <a:ext cx="2399019" cy="2852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lvl="1" algn="just"/>
            <a:r>
              <a:rPr lang="en-US" sz="2800" b="1" dirty="0" err="1">
                <a:solidFill>
                  <a:srgbClr val="040A24"/>
                </a:solidFill>
                <a:latin typeface="Calibri"/>
                <a:cs typeface="Calibri"/>
              </a:rPr>
              <a:t>Ficheiros</a:t>
            </a:r>
            <a:endParaRPr lang="pt-BR" dirty="0" err="1"/>
          </a:p>
          <a:p>
            <a:pPr marL="76200" lvl="1" algn="just">
              <a:buSzPts val="1600"/>
            </a:pPr>
            <a:endParaRPr lang="en-US" sz="2800" b="1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419100" lvl="1" indent="-342900" algn="just"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csv</a:t>
            </a:r>
          </a:p>
          <a:p>
            <a:pPr marL="419100" lvl="1" indent="-342900" algn="just"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txt</a:t>
            </a:r>
          </a:p>
          <a:p>
            <a:pPr marL="419100" lvl="1" indent="-342900" algn="just"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excel</a:t>
            </a:r>
          </a:p>
        </p:txBody>
      </p:sp>
      <p:pic>
        <p:nvPicPr>
          <p:cNvPr id="4" name="Imagem 5" descr="Diagrama&#10;&#10;Descrição gerada automaticamente">
            <a:extLst>
              <a:ext uri="{FF2B5EF4-FFF2-40B4-BE49-F238E27FC236}">
                <a16:creationId xmlns:a16="http://schemas.microsoft.com/office/drawing/2014/main" id="{18379D23-735A-4EF1-E408-2AEF9DF3FE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2485" y="2223096"/>
            <a:ext cx="2948076" cy="189422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" name="Imagem 4" descr="Ícone&#10;&#10;Descrição gerada automaticamente">
            <a:extLst>
              <a:ext uri="{FF2B5EF4-FFF2-40B4-BE49-F238E27FC236}">
                <a16:creationId xmlns:a16="http://schemas.microsoft.com/office/drawing/2014/main" id="{30536ED6-2319-0FE7-4DD6-BF3D826ACA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4998" y="1955271"/>
            <a:ext cx="2743200" cy="2498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3458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Power Query</a:t>
            </a:r>
            <a:endParaRPr lang="pt-BR" dirty="0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9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168;p3">
            <a:extLst>
              <a:ext uri="{FF2B5EF4-FFF2-40B4-BE49-F238E27FC236}">
                <a16:creationId xmlns:a16="http://schemas.microsoft.com/office/drawing/2014/main" id="{AE3D169A-0663-42B6-832D-AD9B03D0F0CE}"/>
              </a:ext>
            </a:extLst>
          </p:cNvPr>
          <p:cNvSpPr txBox="1"/>
          <p:nvPr/>
        </p:nvSpPr>
        <p:spPr>
          <a:xfrm>
            <a:off x="672818" y="1745198"/>
            <a:ext cx="4613581" cy="2852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lvl="1" algn="just"/>
            <a:r>
              <a:rPr lang="en-US" sz="2800" b="1" dirty="0">
                <a:solidFill>
                  <a:srgbClr val="040A24"/>
                </a:solidFill>
                <a:latin typeface="Calibri"/>
                <a:cs typeface="Calibri"/>
              </a:rPr>
              <a:t>De </a:t>
            </a:r>
            <a:r>
              <a:rPr lang="en-US" sz="2800" b="1" dirty="0" err="1">
                <a:solidFill>
                  <a:srgbClr val="040A24"/>
                </a:solidFill>
                <a:latin typeface="Calibri"/>
                <a:cs typeface="Calibri"/>
              </a:rPr>
              <a:t>onde</a:t>
            </a:r>
            <a:r>
              <a:rPr lang="en-US" sz="2800" b="1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800" b="1" dirty="0" err="1">
                <a:solidFill>
                  <a:srgbClr val="040A24"/>
                </a:solidFill>
                <a:latin typeface="Calibri"/>
                <a:cs typeface="Calibri"/>
              </a:rPr>
              <a:t>vem</a:t>
            </a:r>
            <a:r>
              <a:rPr lang="en-US" sz="2800" b="1" dirty="0">
                <a:solidFill>
                  <a:srgbClr val="040A24"/>
                </a:solidFill>
                <a:latin typeface="Calibri"/>
                <a:cs typeface="Calibri"/>
              </a:rPr>
              <a:t>?</a:t>
            </a:r>
            <a:endParaRPr lang="pt-BR" dirty="0" err="1"/>
          </a:p>
          <a:p>
            <a:pPr marL="76200" lvl="1" algn="just">
              <a:buSzPts val="1600"/>
            </a:pPr>
            <a:endParaRPr lang="en-US" sz="2800" b="1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419100" lvl="1" indent="-342900" algn="just"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Local</a:t>
            </a:r>
          </a:p>
          <a:p>
            <a:pPr marL="419100" lvl="1" indent="-342900" algn="just"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Onedrive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(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pessoal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ou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empresa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)</a:t>
            </a:r>
          </a:p>
          <a:p>
            <a:pPr marL="419100" lvl="1" indent="-342900" algn="just"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Sharepoint</a:t>
            </a: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419100" lvl="1" indent="-342900" algn="just"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Banco de Dados </a:t>
            </a:r>
          </a:p>
          <a:p>
            <a:pPr marL="419100" lvl="1" indent="-342900" algn="just"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Sistemas, APIs, ….</a:t>
            </a:r>
          </a:p>
        </p:txBody>
      </p:sp>
      <p:pic>
        <p:nvPicPr>
          <p:cNvPr id="4" name="Imagem 5" descr="Diagrama&#10;&#10;Descrição gerada automaticamente">
            <a:extLst>
              <a:ext uri="{FF2B5EF4-FFF2-40B4-BE49-F238E27FC236}">
                <a16:creationId xmlns:a16="http://schemas.microsoft.com/office/drawing/2014/main" id="{18379D23-735A-4EF1-E408-2AEF9DF3FE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2485" y="2223096"/>
            <a:ext cx="2948076" cy="189422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199611910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1E48B58A68BE64E9120D347E3E06B3A" ma:contentTypeVersion="16" ma:contentTypeDescription="Create a new document." ma:contentTypeScope="" ma:versionID="521d280d5f85db8478d88c96e960a74d">
  <xsd:schema xmlns:xsd="http://www.w3.org/2001/XMLSchema" xmlns:xs="http://www.w3.org/2001/XMLSchema" xmlns:p="http://schemas.microsoft.com/office/2006/metadata/properties" xmlns:ns2="851b35d3-0456-4d6a-bc2f-da927e91d158" xmlns:ns3="19483571-f922-4e8e-9c1c-26f0a2252132" targetNamespace="http://schemas.microsoft.com/office/2006/metadata/properties" ma:root="true" ma:fieldsID="de0ecea43319d87aebf071435ed4a5d9" ns2:_="" ns3:_="">
    <xsd:import namespace="851b35d3-0456-4d6a-bc2f-da927e91d158"/>
    <xsd:import namespace="19483571-f922-4e8e-9c1c-26f0a225213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51b35d3-0456-4d6a-bc2f-da927e91d15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20" nillable="true" ma:taxonomy="true" ma:internalName="lcf76f155ced4ddcb4097134ff3c332f" ma:taxonomyFieldName="MediaServiceImageTags" ma:displayName="Image Tags" ma:readOnly="false" ma:fieldId="{5cf76f15-5ced-4ddc-b409-7134ff3c332f}" ma:taxonomyMulti="true" ma:sspId="44a7fbd4-9dae-4371-bb8c-f658cfc5cb1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23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9483571-f922-4e8e-9c1c-26f0a2252132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1" nillable="true" ma:displayName="Taxonomy Catch All Column" ma:hidden="true" ma:list="{a4ca5b0e-bf34-4fb2-bc21-1657b419a556}" ma:internalName="TaxCatchAll" ma:showField="CatchAllData" ma:web="19483571-f922-4e8e-9c1c-26f0a225213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51b35d3-0456-4d6a-bc2f-da927e91d158">
      <Terms xmlns="http://schemas.microsoft.com/office/infopath/2007/PartnerControls"/>
    </lcf76f155ced4ddcb4097134ff3c332f>
    <TaxCatchAll xmlns="19483571-f922-4e8e-9c1c-26f0a2252132" xsi:nil="true"/>
    <SharedWithUsers xmlns="19483571-f922-4e8e-9c1c-26f0a2252132">
      <UserInfo>
        <DisplayName/>
        <AccountId xsi:nil="true"/>
        <AccountType/>
      </UserInfo>
    </SharedWithUsers>
    <MediaLengthInSeconds xmlns="851b35d3-0456-4d6a-bc2f-da927e91d158" xsi:nil="true"/>
  </documentManagement>
</p:properties>
</file>

<file path=customXml/itemProps1.xml><?xml version="1.0" encoding="utf-8"?>
<ds:datastoreItem xmlns:ds="http://schemas.openxmlformats.org/officeDocument/2006/customXml" ds:itemID="{1CCB6603-19E0-40B1-B738-EC8686C293F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51b35d3-0456-4d6a-bc2f-da927e91d158"/>
    <ds:schemaRef ds:uri="19483571-f922-4e8e-9c1c-26f0a225213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5D00815-259C-40B1-9162-FFA58291BCF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2B005ED-3E83-4491-A0BB-C36D335FE14D}">
  <ds:schemaRefs>
    <ds:schemaRef ds:uri="851b35d3-0456-4d6a-bc2f-da927e91d158"/>
    <ds:schemaRef ds:uri="http://www.w3.org/XML/1998/namespace"/>
    <ds:schemaRef ds:uri="19483571-f922-4e8e-9c1c-26f0a2252132"/>
    <ds:schemaRef ds:uri="http://purl.org/dc/dcmitype/"/>
    <ds:schemaRef ds:uri="http://purl.org/dc/terms/"/>
    <ds:schemaRef ds:uri="http://purl.org/dc/elements/1.1/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678</TotalTime>
  <Words>1644</Words>
  <Application>Microsoft Office PowerPoint</Application>
  <PresentationFormat>Apresentação na tela (16:9)</PresentationFormat>
  <Paragraphs>266</Paragraphs>
  <Slides>38</Slides>
  <Notes>38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38</vt:i4>
      </vt:variant>
    </vt:vector>
  </HeadingPairs>
  <TitlesOfParts>
    <vt:vector size="39" baseType="lpstr">
      <vt:lpstr>Simple Light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Larissa Mestieri</dc:creator>
  <cp:lastModifiedBy>Juliana</cp:lastModifiedBy>
  <cp:revision>988</cp:revision>
  <dcterms:modified xsi:type="dcterms:W3CDTF">2022-11-16T17:07:48Z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0x01010001E48B58A68BE64E9120D347E3E06B3A</vt:lpwstr>
  </property>
  <property fmtid="{D5CDD505-2E9C-101B-9397-08002B2CF9AE}" pid="3" name="Order">
    <vt:r8>600</vt:r8>
  </property>
  <property fmtid="{D5CDD505-2E9C-101B-9397-08002B2CF9AE}" pid="4" name="TriggerFlowInfo">
    <vt:lpwstr/>
  </property>
  <property fmtid="{D5CDD505-2E9C-101B-9397-08002B2CF9AE}" pid="5" name="ComplianceAssetId">
    <vt:lpwstr/>
  </property>
  <property fmtid="{D5CDD505-2E9C-101B-9397-08002B2CF9AE}" pid="6" name="_ExtendedDescription">
    <vt:lpwstr/>
  </property>
  <property fmtid="{D5CDD505-2E9C-101B-9397-08002B2CF9AE}" pid="7" name="MediaServiceImageTags">
    <vt:lpwstr/>
  </property>
</Properties>
</file>